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sldIdLst>
    <p:sldId id="288" r:id="rId2"/>
    <p:sldId id="314" r:id="rId3"/>
    <p:sldId id="289" r:id="rId4"/>
    <p:sldId id="338" r:id="rId5"/>
    <p:sldId id="415" r:id="rId6"/>
    <p:sldId id="416" r:id="rId7"/>
    <p:sldId id="417" r:id="rId8"/>
    <p:sldId id="418" r:id="rId9"/>
    <p:sldId id="339" r:id="rId10"/>
    <p:sldId id="349" r:id="rId11"/>
    <p:sldId id="350" r:id="rId12"/>
    <p:sldId id="352" r:id="rId13"/>
    <p:sldId id="326" r:id="rId14"/>
    <p:sldId id="325" r:id="rId15"/>
    <p:sldId id="385" r:id="rId16"/>
    <p:sldId id="351" r:id="rId17"/>
    <p:sldId id="357" r:id="rId18"/>
    <p:sldId id="358" r:id="rId19"/>
    <p:sldId id="359" r:id="rId20"/>
    <p:sldId id="360" r:id="rId21"/>
    <p:sldId id="387" r:id="rId22"/>
    <p:sldId id="388" r:id="rId23"/>
    <p:sldId id="361" r:id="rId24"/>
    <p:sldId id="371" r:id="rId25"/>
    <p:sldId id="372" r:id="rId26"/>
    <p:sldId id="389" r:id="rId27"/>
    <p:sldId id="390" r:id="rId28"/>
    <p:sldId id="391" r:id="rId29"/>
    <p:sldId id="392" r:id="rId30"/>
    <p:sldId id="394" r:id="rId31"/>
    <p:sldId id="362" r:id="rId32"/>
    <p:sldId id="373" r:id="rId33"/>
    <p:sldId id="363" r:id="rId34"/>
    <p:sldId id="367" r:id="rId35"/>
    <p:sldId id="364" r:id="rId36"/>
    <p:sldId id="368" r:id="rId37"/>
    <p:sldId id="365" r:id="rId38"/>
    <p:sldId id="369" r:id="rId39"/>
    <p:sldId id="366" r:id="rId40"/>
    <p:sldId id="370" r:id="rId41"/>
    <p:sldId id="336" r:id="rId42"/>
    <p:sldId id="374" r:id="rId43"/>
    <p:sldId id="375" r:id="rId44"/>
    <p:sldId id="377" r:id="rId45"/>
    <p:sldId id="386" r:id="rId46"/>
    <p:sldId id="379" r:id="rId47"/>
    <p:sldId id="395" r:id="rId48"/>
    <p:sldId id="396" r:id="rId49"/>
    <p:sldId id="378" r:id="rId50"/>
    <p:sldId id="400" r:id="rId51"/>
    <p:sldId id="380" r:id="rId52"/>
    <p:sldId id="399" r:id="rId53"/>
    <p:sldId id="398" r:id="rId54"/>
    <p:sldId id="404" r:id="rId55"/>
    <p:sldId id="405" r:id="rId56"/>
    <p:sldId id="403" r:id="rId57"/>
    <p:sldId id="406" r:id="rId58"/>
    <p:sldId id="381" r:id="rId59"/>
    <p:sldId id="407" r:id="rId60"/>
    <p:sldId id="408" r:id="rId61"/>
    <p:sldId id="382" r:id="rId62"/>
    <p:sldId id="401" r:id="rId63"/>
    <p:sldId id="402" r:id="rId64"/>
    <p:sldId id="383" r:id="rId65"/>
    <p:sldId id="335" r:id="rId66"/>
    <p:sldId id="409" r:id="rId67"/>
    <p:sldId id="410" r:id="rId68"/>
    <p:sldId id="411" r:id="rId69"/>
    <p:sldId id="412" r:id="rId70"/>
    <p:sldId id="413" r:id="rId71"/>
    <p:sldId id="414" r:id="rId72"/>
    <p:sldId id="337" r:id="rId73"/>
  </p:sldIdLst>
  <p:sldSz cx="12192000" cy="6858000"/>
  <p:notesSz cx="6805613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DA263A02-4E35-4B69-B543-34399E8AB313}">
          <p14:sldIdLst>
            <p14:sldId id="288"/>
            <p14:sldId id="314"/>
            <p14:sldId id="289"/>
            <p14:sldId id="338"/>
            <p14:sldId id="415"/>
            <p14:sldId id="416"/>
            <p14:sldId id="417"/>
            <p14:sldId id="418"/>
            <p14:sldId id="339"/>
            <p14:sldId id="349"/>
            <p14:sldId id="350"/>
            <p14:sldId id="352"/>
            <p14:sldId id="326"/>
            <p14:sldId id="325"/>
            <p14:sldId id="385"/>
            <p14:sldId id="351"/>
            <p14:sldId id="357"/>
            <p14:sldId id="358"/>
            <p14:sldId id="359"/>
            <p14:sldId id="360"/>
            <p14:sldId id="387"/>
            <p14:sldId id="388"/>
            <p14:sldId id="361"/>
            <p14:sldId id="371"/>
            <p14:sldId id="372"/>
            <p14:sldId id="389"/>
            <p14:sldId id="390"/>
            <p14:sldId id="391"/>
            <p14:sldId id="392"/>
            <p14:sldId id="394"/>
            <p14:sldId id="362"/>
            <p14:sldId id="373"/>
            <p14:sldId id="363"/>
            <p14:sldId id="367"/>
            <p14:sldId id="364"/>
            <p14:sldId id="368"/>
            <p14:sldId id="365"/>
            <p14:sldId id="369"/>
            <p14:sldId id="366"/>
            <p14:sldId id="370"/>
            <p14:sldId id="336"/>
            <p14:sldId id="374"/>
            <p14:sldId id="375"/>
            <p14:sldId id="377"/>
            <p14:sldId id="386"/>
            <p14:sldId id="379"/>
            <p14:sldId id="395"/>
            <p14:sldId id="396"/>
            <p14:sldId id="378"/>
            <p14:sldId id="400"/>
            <p14:sldId id="380"/>
            <p14:sldId id="399"/>
            <p14:sldId id="398"/>
            <p14:sldId id="404"/>
            <p14:sldId id="405"/>
            <p14:sldId id="403"/>
            <p14:sldId id="406"/>
            <p14:sldId id="381"/>
            <p14:sldId id="407"/>
            <p14:sldId id="408"/>
            <p14:sldId id="382"/>
            <p14:sldId id="401"/>
            <p14:sldId id="402"/>
            <p14:sldId id="383"/>
            <p14:sldId id="335"/>
            <p14:sldId id="409"/>
            <p14:sldId id="410"/>
            <p14:sldId id="411"/>
            <p14:sldId id="412"/>
            <p14:sldId id="413"/>
            <p14:sldId id="414"/>
            <p14:sldId id="337"/>
          </p14:sldIdLst>
        </p14:section>
        <p14:section name="삭제" id="{2D8DE330-930F-4E76-95BF-7FA01EFE1F1D}">
          <p14:sldIdLst/>
        </p14:section>
      </p14:sectionLst>
    </p:ext>
    <p:ext uri="{EFAFB233-063F-42B5-8137-9DF3F51BA10A}">
      <p15:sldGuideLst xmlns:p15="http://schemas.microsoft.com/office/powerpoint/2012/main">
        <p15:guide id="1" pos="325" userDrawn="1">
          <p15:clr>
            <a:srgbClr val="A4A3A4"/>
          </p15:clr>
        </p15:guide>
        <p15:guide id="2" pos="7355" userDrawn="1">
          <p15:clr>
            <a:srgbClr val="A4A3A4"/>
          </p15:clr>
        </p15:guide>
        <p15:guide id="3" orient="horz" pos="3974" userDrawn="1">
          <p15:clr>
            <a:srgbClr val="A4A3A4"/>
          </p15:clr>
        </p15:guide>
        <p15:guide id="4" orient="horz" pos="1071" userDrawn="1">
          <p15:clr>
            <a:srgbClr val="A4A3A4"/>
          </p15:clr>
        </p15:guide>
        <p15:guide id="5" orient="horz" pos="2523" userDrawn="1">
          <p15:clr>
            <a:srgbClr val="A4A3A4"/>
          </p15:clr>
        </p15:guide>
        <p15:guide id="6" orient="horz" pos="3838" userDrawn="1">
          <p15:clr>
            <a:srgbClr val="A4A3A4"/>
          </p15:clr>
        </p15:guide>
        <p15:guide id="7" orient="horz" pos="2455" userDrawn="1">
          <p15:clr>
            <a:srgbClr val="A4A3A4"/>
          </p15:clr>
        </p15:guide>
        <p15:guide id="8" orient="horz" pos="845" userDrawn="1">
          <p15:clr>
            <a:srgbClr val="A4A3A4"/>
          </p15:clr>
        </p15:guide>
        <p15:guide id="9" pos="438" userDrawn="1">
          <p15:clr>
            <a:srgbClr val="A4A3A4"/>
          </p15:clr>
        </p15:guide>
        <p15:guide id="10" orient="horz" pos="17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0625"/>
    <a:srgbClr val="CB1B3B"/>
    <a:srgbClr val="FC4A57"/>
    <a:srgbClr val="B70727"/>
    <a:srgbClr val="CB1D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28" autoAdjust="0"/>
    <p:restoredTop sz="96095" autoAdjust="0"/>
  </p:normalViewPr>
  <p:slideViewPr>
    <p:cSldViewPr snapToGrid="0">
      <p:cViewPr varScale="1">
        <p:scale>
          <a:sx n="86" d="100"/>
          <a:sy n="86" d="100"/>
        </p:scale>
        <p:origin x="470" y="72"/>
      </p:cViewPr>
      <p:guideLst>
        <p:guide pos="325"/>
        <p:guide pos="7355"/>
        <p:guide orient="horz" pos="3974"/>
        <p:guide orient="horz" pos="1071"/>
        <p:guide orient="horz" pos="2523"/>
        <p:guide orient="horz" pos="3838"/>
        <p:guide orient="horz" pos="2455"/>
        <p:guide orient="horz" pos="845"/>
        <p:guide pos="438"/>
        <p:guide orient="horz" pos="177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400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83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umber two" userId="cc2bff6e32b96a27" providerId="LiveId" clId="{676F072E-454F-4163-B5F2-3B7B81E8F23E}"/>
    <pc:docChg chg="undo custSel addSld delSld modSld sldOrd modSection">
      <pc:chgData name="number two" userId="cc2bff6e32b96a27" providerId="LiveId" clId="{676F072E-454F-4163-B5F2-3B7B81E8F23E}" dt="2023-09-15T08:52:35.137" v="8264" actId="20577"/>
      <pc:docMkLst>
        <pc:docMk/>
      </pc:docMkLst>
      <pc:sldChg chg="modSp mod">
        <pc:chgData name="number two" userId="cc2bff6e32b96a27" providerId="LiveId" clId="{676F072E-454F-4163-B5F2-3B7B81E8F23E}" dt="2023-09-15T00:15:15.037" v="2" actId="20577"/>
        <pc:sldMkLst>
          <pc:docMk/>
          <pc:sldMk cId="134465088" sldId="288"/>
        </pc:sldMkLst>
        <pc:spChg chg="mod">
          <ac:chgData name="number two" userId="cc2bff6e32b96a27" providerId="LiveId" clId="{676F072E-454F-4163-B5F2-3B7B81E8F23E}" dt="2023-09-15T00:15:15.037" v="2" actId="20577"/>
          <ac:spMkLst>
            <pc:docMk/>
            <pc:sldMk cId="134465088" sldId="288"/>
            <ac:spMk id="3" creationId="{E1312F55-56A2-7D25-8AEA-28F6A83A4D42}"/>
          </ac:spMkLst>
        </pc:spChg>
      </pc:sldChg>
      <pc:sldChg chg="modSp mod">
        <pc:chgData name="number two" userId="cc2bff6e32b96a27" providerId="LiveId" clId="{676F072E-454F-4163-B5F2-3B7B81E8F23E}" dt="2023-09-15T08:50:09.403" v="8235" actId="113"/>
        <pc:sldMkLst>
          <pc:docMk/>
          <pc:sldMk cId="1299100563" sldId="289"/>
        </pc:sldMkLst>
        <pc:spChg chg="mod">
          <ac:chgData name="number two" userId="cc2bff6e32b96a27" providerId="LiveId" clId="{676F072E-454F-4163-B5F2-3B7B81E8F23E}" dt="2023-09-15T08:50:06.904" v="8234" actId="113"/>
          <ac:spMkLst>
            <pc:docMk/>
            <pc:sldMk cId="1299100563" sldId="289"/>
            <ac:spMk id="3" creationId="{62D755C1-1894-0DB2-1A06-AC38F8B2D41C}"/>
          </ac:spMkLst>
        </pc:spChg>
        <pc:spChg chg="mod">
          <ac:chgData name="number two" userId="cc2bff6e32b96a27" providerId="LiveId" clId="{676F072E-454F-4163-B5F2-3B7B81E8F23E}" dt="2023-09-15T08:50:09.403" v="8235" actId="113"/>
          <ac:spMkLst>
            <pc:docMk/>
            <pc:sldMk cId="1299100563" sldId="289"/>
            <ac:spMk id="4" creationId="{62D755C1-1894-0DB2-1A06-AC38F8B2D41C}"/>
          </ac:spMkLst>
        </pc:spChg>
      </pc:sldChg>
      <pc:sldChg chg="modSp mod">
        <pc:chgData name="number two" userId="cc2bff6e32b96a27" providerId="LiveId" clId="{676F072E-454F-4163-B5F2-3B7B81E8F23E}" dt="2023-09-15T00:15:43.650" v="33" actId="20577"/>
        <pc:sldMkLst>
          <pc:docMk/>
          <pc:sldMk cId="927038695" sldId="314"/>
        </pc:sldMkLst>
        <pc:spChg chg="mod">
          <ac:chgData name="number two" userId="cc2bff6e32b96a27" providerId="LiveId" clId="{676F072E-454F-4163-B5F2-3B7B81E8F23E}" dt="2023-09-15T00:15:25.465" v="10" actId="20577"/>
          <ac:spMkLst>
            <pc:docMk/>
            <pc:sldMk cId="927038695" sldId="314"/>
            <ac:spMk id="8" creationId="{00000000-0000-0000-0000-000000000000}"/>
          </ac:spMkLst>
        </pc:spChg>
        <pc:spChg chg="mod">
          <ac:chgData name="number two" userId="cc2bff6e32b96a27" providerId="LiveId" clId="{676F072E-454F-4163-B5F2-3B7B81E8F23E}" dt="2023-09-15T00:15:32.921" v="17"/>
          <ac:spMkLst>
            <pc:docMk/>
            <pc:sldMk cId="927038695" sldId="314"/>
            <ac:spMk id="13" creationId="{00000000-0000-0000-0000-000000000000}"/>
          </ac:spMkLst>
        </pc:spChg>
        <pc:graphicFrameChg chg="modGraphic">
          <ac:chgData name="number two" userId="cc2bff6e32b96a27" providerId="LiveId" clId="{676F072E-454F-4163-B5F2-3B7B81E8F23E}" dt="2023-09-15T00:15:43.650" v="33" actId="20577"/>
          <ac:graphicFrameMkLst>
            <pc:docMk/>
            <pc:sldMk cId="927038695" sldId="314"/>
            <ac:graphicFrameMk id="5" creationId="{00000000-0000-0000-0000-000000000000}"/>
          </ac:graphicFrameMkLst>
        </pc:graphicFrameChg>
        <pc:graphicFrameChg chg="mod modGraphic">
          <ac:chgData name="number two" userId="cc2bff6e32b96a27" providerId="LiveId" clId="{676F072E-454F-4163-B5F2-3B7B81E8F23E}" dt="2023-09-15T00:15:41.550" v="32" actId="20577"/>
          <ac:graphicFrameMkLst>
            <pc:docMk/>
            <pc:sldMk cId="927038695" sldId="314"/>
            <ac:graphicFrameMk id="12" creationId="{00000000-0000-0000-0000-000000000000}"/>
          </ac:graphicFrameMkLst>
        </pc:graphicFrameChg>
      </pc:sldChg>
      <pc:sldChg chg="modSp mod">
        <pc:chgData name="number two" userId="cc2bff6e32b96a27" providerId="LiveId" clId="{676F072E-454F-4163-B5F2-3B7B81E8F23E}" dt="2023-09-15T00:20:20.747" v="99" actId="5793"/>
        <pc:sldMkLst>
          <pc:docMk/>
          <pc:sldMk cId="2410252756" sldId="325"/>
        </pc:sldMkLst>
        <pc:spChg chg="mod">
          <ac:chgData name="number two" userId="cc2bff6e32b96a27" providerId="LiveId" clId="{676F072E-454F-4163-B5F2-3B7B81E8F23E}" dt="2023-09-15T00:20:20.747" v="99" actId="5793"/>
          <ac:spMkLst>
            <pc:docMk/>
            <pc:sldMk cId="2410252756" sldId="325"/>
            <ac:spMk id="3" creationId="{07864B68-5BC0-7399-0CC2-D7A99B854267}"/>
          </ac:spMkLst>
        </pc:spChg>
      </pc:sldChg>
      <pc:sldChg chg="modSp mod">
        <pc:chgData name="number two" userId="cc2bff6e32b96a27" providerId="LiveId" clId="{676F072E-454F-4163-B5F2-3B7B81E8F23E}" dt="2023-09-15T00:20:30.046" v="100" actId="5793"/>
        <pc:sldMkLst>
          <pc:docMk/>
          <pc:sldMk cId="1973614109" sldId="326"/>
        </pc:sldMkLst>
        <pc:spChg chg="mod">
          <ac:chgData name="number two" userId="cc2bff6e32b96a27" providerId="LiveId" clId="{676F072E-454F-4163-B5F2-3B7B81E8F23E}" dt="2023-09-15T00:20:30.046" v="100" actId="5793"/>
          <ac:spMkLst>
            <pc:docMk/>
            <pc:sldMk cId="1973614109" sldId="326"/>
            <ac:spMk id="3" creationId="{07864B68-5BC0-7399-0CC2-D7A99B854267}"/>
          </ac:spMkLst>
        </pc:spChg>
      </pc:sldChg>
      <pc:sldChg chg="modSp mod">
        <pc:chgData name="number two" userId="cc2bff6e32b96a27" providerId="LiveId" clId="{676F072E-454F-4163-B5F2-3B7B81E8F23E}" dt="2023-09-15T08:37:44.752" v="8217" actId="20577"/>
        <pc:sldMkLst>
          <pc:docMk/>
          <pc:sldMk cId="1822494185" sldId="335"/>
        </pc:sldMkLst>
        <pc:spChg chg="mod">
          <ac:chgData name="number two" userId="cc2bff6e32b96a27" providerId="LiveId" clId="{676F072E-454F-4163-B5F2-3B7B81E8F23E}" dt="2023-09-15T08:37:44.752" v="8217" actId="20577"/>
          <ac:spMkLst>
            <pc:docMk/>
            <pc:sldMk cId="1822494185" sldId="335"/>
            <ac:spMk id="5" creationId="{67F3873B-733A-3635-283F-8FC3253CFEE7}"/>
          </ac:spMkLst>
        </pc:spChg>
      </pc:sldChg>
      <pc:sldChg chg="modSp mod">
        <pc:chgData name="number two" userId="cc2bff6e32b96a27" providerId="LiveId" clId="{676F072E-454F-4163-B5F2-3B7B81E8F23E}" dt="2023-09-15T08:52:35.137" v="8264" actId="20577"/>
        <pc:sldMkLst>
          <pc:docMk/>
          <pc:sldMk cId="694373286" sldId="336"/>
        </pc:sldMkLst>
        <pc:spChg chg="mod">
          <ac:chgData name="number two" userId="cc2bff6e32b96a27" providerId="LiveId" clId="{676F072E-454F-4163-B5F2-3B7B81E8F23E}" dt="2023-09-15T08:52:35.137" v="8264" actId="20577"/>
          <ac:spMkLst>
            <pc:docMk/>
            <pc:sldMk cId="694373286" sldId="336"/>
            <ac:spMk id="5" creationId="{67F3873B-733A-3635-283F-8FC3253CFEE7}"/>
          </ac:spMkLst>
        </pc:spChg>
      </pc:sldChg>
      <pc:sldChg chg="modSp mod">
        <pc:chgData name="number two" userId="cc2bff6e32b96a27" providerId="LiveId" clId="{676F072E-454F-4163-B5F2-3B7B81E8F23E}" dt="2023-09-15T08:37:17.526" v="8207" actId="20577"/>
        <pc:sldMkLst>
          <pc:docMk/>
          <pc:sldMk cId="3561466501" sldId="338"/>
        </pc:sldMkLst>
        <pc:spChg chg="mod">
          <ac:chgData name="number two" userId="cc2bff6e32b96a27" providerId="LiveId" clId="{676F072E-454F-4163-B5F2-3B7B81E8F23E}" dt="2023-09-15T08:37:17.526" v="8207" actId="20577"/>
          <ac:spMkLst>
            <pc:docMk/>
            <pc:sldMk cId="3561466501" sldId="338"/>
            <ac:spMk id="5" creationId="{67F3873B-733A-3635-283F-8FC3253CFEE7}"/>
          </ac:spMkLst>
        </pc:spChg>
      </pc:sldChg>
      <pc:sldChg chg="modSp mod">
        <pc:chgData name="number two" userId="cc2bff6e32b96a27" providerId="LiveId" clId="{676F072E-454F-4163-B5F2-3B7B81E8F23E}" dt="2023-09-15T00:16:51.460" v="65" actId="20577"/>
        <pc:sldMkLst>
          <pc:docMk/>
          <pc:sldMk cId="3295517205" sldId="349"/>
        </pc:sldMkLst>
        <pc:spChg chg="mod">
          <ac:chgData name="number two" userId="cc2bff6e32b96a27" providerId="LiveId" clId="{676F072E-454F-4163-B5F2-3B7B81E8F23E}" dt="2023-09-15T00:16:34.925" v="39" actId="1076"/>
          <ac:spMkLst>
            <pc:docMk/>
            <pc:sldMk cId="3295517205" sldId="349"/>
            <ac:spMk id="6" creationId="{5605FF31-7D80-E1B8-AC6E-5F181693DA5F}"/>
          </ac:spMkLst>
        </pc:spChg>
        <pc:spChg chg="mod">
          <ac:chgData name="number two" userId="cc2bff6e32b96a27" providerId="LiveId" clId="{676F072E-454F-4163-B5F2-3B7B81E8F23E}" dt="2023-09-15T00:16:51.460" v="65" actId="20577"/>
          <ac:spMkLst>
            <pc:docMk/>
            <pc:sldMk cId="3295517205" sldId="349"/>
            <ac:spMk id="11" creationId="{1AD36E70-C443-8E32-6BA0-F6151B13A853}"/>
          </ac:spMkLst>
        </pc:spChg>
        <pc:spChg chg="mod">
          <ac:chgData name="number two" userId="cc2bff6e32b96a27" providerId="LiveId" clId="{676F072E-454F-4163-B5F2-3B7B81E8F23E}" dt="2023-09-15T00:16:18.816" v="37" actId="1076"/>
          <ac:spMkLst>
            <pc:docMk/>
            <pc:sldMk cId="3295517205" sldId="349"/>
            <ac:spMk id="12" creationId="{93FB8087-85C3-EAA1-D1F3-1A1231049441}"/>
          </ac:spMkLst>
        </pc:spChg>
      </pc:sldChg>
      <pc:sldChg chg="modSp mod">
        <pc:chgData name="number two" userId="cc2bff6e32b96a27" providerId="LiveId" clId="{676F072E-454F-4163-B5F2-3B7B81E8F23E}" dt="2023-09-15T00:55:51.749" v="126" actId="14100"/>
        <pc:sldMkLst>
          <pc:docMk/>
          <pc:sldMk cId="702952302" sldId="351"/>
        </pc:sldMkLst>
        <pc:spChg chg="mod">
          <ac:chgData name="number two" userId="cc2bff6e32b96a27" providerId="LiveId" clId="{676F072E-454F-4163-B5F2-3B7B81E8F23E}" dt="2023-09-15T00:55:51.749" v="126" actId="14100"/>
          <ac:spMkLst>
            <pc:docMk/>
            <pc:sldMk cId="702952302" sldId="351"/>
            <ac:spMk id="17" creationId="{5D4DA1D9-0862-3FAB-0F0B-364CE70E17F1}"/>
          </ac:spMkLst>
        </pc:spChg>
        <pc:spChg chg="mod">
          <ac:chgData name="number two" userId="cc2bff6e32b96a27" providerId="LiveId" clId="{676F072E-454F-4163-B5F2-3B7B81E8F23E}" dt="2023-09-15T00:22:15.429" v="124" actId="20577"/>
          <ac:spMkLst>
            <pc:docMk/>
            <pc:sldMk cId="702952302" sldId="351"/>
            <ac:spMk id="41" creationId="{2A504AAD-508C-9CB3-9AB8-3888ED003D59}"/>
          </ac:spMkLst>
        </pc:spChg>
      </pc:sldChg>
      <pc:sldChg chg="addSp delSp modSp mod">
        <pc:chgData name="number two" userId="cc2bff6e32b96a27" providerId="LiveId" clId="{676F072E-454F-4163-B5F2-3B7B81E8F23E}" dt="2023-09-15T00:19:55.629" v="98" actId="20577"/>
        <pc:sldMkLst>
          <pc:docMk/>
          <pc:sldMk cId="3616036840" sldId="352"/>
        </pc:sldMkLst>
        <pc:spChg chg="mod topLvl">
          <ac:chgData name="number two" userId="cc2bff6e32b96a27" providerId="LiveId" clId="{676F072E-454F-4163-B5F2-3B7B81E8F23E}" dt="2023-09-15T00:19:44.713" v="93" actId="164"/>
          <ac:spMkLst>
            <pc:docMk/>
            <pc:sldMk cId="3616036840" sldId="352"/>
            <ac:spMk id="7" creationId="{8BE6DC07-C2E3-3289-33AB-1986D1EAAD54}"/>
          </ac:spMkLst>
        </pc:spChg>
        <pc:spChg chg="mod">
          <ac:chgData name="number two" userId="cc2bff6e32b96a27" providerId="LiveId" clId="{676F072E-454F-4163-B5F2-3B7B81E8F23E}" dt="2023-09-15T00:19:19.393" v="89" actId="164"/>
          <ac:spMkLst>
            <pc:docMk/>
            <pc:sldMk cId="3616036840" sldId="352"/>
            <ac:spMk id="11" creationId="{6E84B022-3CEB-887E-AD98-3C2B3A5091AA}"/>
          </ac:spMkLst>
        </pc:spChg>
        <pc:spChg chg="mod topLvl">
          <ac:chgData name="number two" userId="cc2bff6e32b96a27" providerId="LiveId" clId="{676F072E-454F-4163-B5F2-3B7B81E8F23E}" dt="2023-09-15T00:19:29.132" v="91" actId="164"/>
          <ac:spMkLst>
            <pc:docMk/>
            <pc:sldMk cId="3616036840" sldId="352"/>
            <ac:spMk id="12" creationId="{202CD82C-1CBF-6DBD-61DA-B2D03E1E799F}"/>
          </ac:spMkLst>
        </pc:spChg>
        <pc:spChg chg="mod topLvl">
          <ac:chgData name="number two" userId="cc2bff6e32b96a27" providerId="LiveId" clId="{676F072E-454F-4163-B5F2-3B7B81E8F23E}" dt="2023-09-15T00:19:44.713" v="93" actId="164"/>
          <ac:spMkLst>
            <pc:docMk/>
            <pc:sldMk cId="3616036840" sldId="352"/>
            <ac:spMk id="14" creationId="{189670FD-EDBF-8471-1CFB-8006A87B86F2}"/>
          </ac:spMkLst>
        </pc:spChg>
        <pc:spChg chg="mod">
          <ac:chgData name="number two" userId="cc2bff6e32b96a27" providerId="LiveId" clId="{676F072E-454F-4163-B5F2-3B7B81E8F23E}" dt="2023-09-15T00:19:55.629" v="98" actId="20577"/>
          <ac:spMkLst>
            <pc:docMk/>
            <pc:sldMk cId="3616036840" sldId="352"/>
            <ac:spMk id="17" creationId="{5D4DA1D9-0862-3FAB-0F0B-364CE70E17F1}"/>
          </ac:spMkLst>
        </pc:spChg>
        <pc:grpChg chg="add mod">
          <ac:chgData name="number two" userId="cc2bff6e32b96a27" providerId="LiveId" clId="{676F072E-454F-4163-B5F2-3B7B81E8F23E}" dt="2023-09-15T00:19:19.393" v="89" actId="164"/>
          <ac:grpSpMkLst>
            <pc:docMk/>
            <pc:sldMk cId="3616036840" sldId="352"/>
            <ac:grpSpMk id="2" creationId="{15188945-1085-DC6B-1C8C-A2474F2DD0BE}"/>
          </ac:grpSpMkLst>
        </pc:grpChg>
        <pc:grpChg chg="add mod">
          <ac:chgData name="number two" userId="cc2bff6e32b96a27" providerId="LiveId" clId="{676F072E-454F-4163-B5F2-3B7B81E8F23E}" dt="2023-09-15T00:19:29.132" v="91" actId="164"/>
          <ac:grpSpMkLst>
            <pc:docMk/>
            <pc:sldMk cId="3616036840" sldId="352"/>
            <ac:grpSpMk id="3" creationId="{A61D30AB-0084-DE7E-FA03-F7853330517B}"/>
          </ac:grpSpMkLst>
        </pc:grpChg>
        <pc:grpChg chg="add mod">
          <ac:chgData name="number two" userId="cc2bff6e32b96a27" providerId="LiveId" clId="{676F072E-454F-4163-B5F2-3B7B81E8F23E}" dt="2023-09-15T00:19:44.713" v="93" actId="164"/>
          <ac:grpSpMkLst>
            <pc:docMk/>
            <pc:sldMk cId="3616036840" sldId="352"/>
            <ac:grpSpMk id="5" creationId="{9335F126-8BB7-3EC6-2E80-4F2D3779FA59}"/>
          </ac:grpSpMkLst>
        </pc:grpChg>
        <pc:grpChg chg="del mod">
          <ac:chgData name="number two" userId="cc2bff6e32b96a27" providerId="LiveId" clId="{676F072E-454F-4163-B5F2-3B7B81E8F23E}" dt="2023-09-15T00:19:21.821" v="90" actId="165"/>
          <ac:grpSpMkLst>
            <pc:docMk/>
            <pc:sldMk cId="3616036840" sldId="352"/>
            <ac:grpSpMk id="24" creationId="{DACD59A7-5292-4983-0BD3-5A5ECA0B5558}"/>
          </ac:grpSpMkLst>
        </pc:grpChg>
        <pc:grpChg chg="del">
          <ac:chgData name="number two" userId="cc2bff6e32b96a27" providerId="LiveId" clId="{676F072E-454F-4163-B5F2-3B7B81E8F23E}" dt="2023-09-15T00:19:39.570" v="92" actId="165"/>
          <ac:grpSpMkLst>
            <pc:docMk/>
            <pc:sldMk cId="3616036840" sldId="352"/>
            <ac:grpSpMk id="25" creationId="{E8F44A2B-4B63-CB77-2B7E-602328469872}"/>
          </ac:grpSpMkLst>
        </pc:grpChg>
        <pc:grpChg chg="del">
          <ac:chgData name="number two" userId="cc2bff6e32b96a27" providerId="LiveId" clId="{676F072E-454F-4163-B5F2-3B7B81E8F23E}" dt="2023-09-15T00:19:39.570" v="92" actId="165"/>
          <ac:grpSpMkLst>
            <pc:docMk/>
            <pc:sldMk cId="3616036840" sldId="352"/>
            <ac:grpSpMk id="26" creationId="{7632191E-5770-BDC7-731E-06CF13B52808}"/>
          </ac:grpSpMkLst>
        </pc:grpChg>
        <pc:picChg chg="mod topLvl">
          <ac:chgData name="number two" userId="cc2bff6e32b96a27" providerId="LiveId" clId="{676F072E-454F-4163-B5F2-3B7B81E8F23E}" dt="2023-09-15T00:19:44.713" v="93" actId="164"/>
          <ac:picMkLst>
            <pc:docMk/>
            <pc:sldMk cId="3616036840" sldId="352"/>
            <ac:picMk id="6" creationId="{435C77D4-EA8E-CC0B-BA36-C033B6295EAB}"/>
          </ac:picMkLst>
        </pc:picChg>
        <pc:picChg chg="mod">
          <ac:chgData name="number two" userId="cc2bff6e32b96a27" providerId="LiveId" clId="{676F072E-454F-4163-B5F2-3B7B81E8F23E}" dt="2023-09-15T00:19:19.393" v="89" actId="164"/>
          <ac:picMkLst>
            <pc:docMk/>
            <pc:sldMk cId="3616036840" sldId="352"/>
            <ac:picMk id="9" creationId="{86DE784E-DC0B-68CB-5EA0-55930255327D}"/>
          </ac:picMkLst>
        </pc:picChg>
        <pc:picChg chg="mod topLvl">
          <ac:chgData name="number two" userId="cc2bff6e32b96a27" providerId="LiveId" clId="{676F072E-454F-4163-B5F2-3B7B81E8F23E}" dt="2023-09-15T00:19:29.132" v="91" actId="164"/>
          <ac:picMkLst>
            <pc:docMk/>
            <pc:sldMk cId="3616036840" sldId="352"/>
            <ac:picMk id="10" creationId="{0AA5CFC8-DF92-A8EC-F529-20FAF6B46A10}"/>
          </ac:picMkLst>
        </pc:picChg>
        <pc:picChg chg="mod topLvl">
          <ac:chgData name="number two" userId="cc2bff6e32b96a27" providerId="LiveId" clId="{676F072E-454F-4163-B5F2-3B7B81E8F23E}" dt="2023-09-15T00:19:44.713" v="93" actId="164"/>
          <ac:picMkLst>
            <pc:docMk/>
            <pc:sldMk cId="3616036840" sldId="352"/>
            <ac:picMk id="13" creationId="{E4D7C0F1-E03E-0A57-A0F7-648789FFB2A1}"/>
          </ac:picMkLst>
        </pc:picChg>
        <pc:picChg chg="mod topLvl">
          <ac:chgData name="number two" userId="cc2bff6e32b96a27" providerId="LiveId" clId="{676F072E-454F-4163-B5F2-3B7B81E8F23E}" dt="2023-09-15T00:19:44.713" v="93" actId="164"/>
          <ac:picMkLst>
            <pc:docMk/>
            <pc:sldMk cId="3616036840" sldId="352"/>
            <ac:picMk id="19" creationId="{D1DB98D0-1532-AFA9-F5C1-0A43FAB11CA7}"/>
          </ac:picMkLst>
        </pc:picChg>
        <pc:cxnChg chg="mod topLvl">
          <ac:chgData name="number two" userId="cc2bff6e32b96a27" providerId="LiveId" clId="{676F072E-454F-4163-B5F2-3B7B81E8F23E}" dt="2023-09-15T00:19:44.713" v="93" actId="164"/>
          <ac:cxnSpMkLst>
            <pc:docMk/>
            <pc:sldMk cId="3616036840" sldId="352"/>
            <ac:cxnSpMk id="20" creationId="{CCDF52FE-73FE-5048-BA4C-B6BC65B9A9C6}"/>
          </ac:cxnSpMkLst>
        </pc:cxnChg>
      </pc:sldChg>
      <pc:sldChg chg="modSp mod">
        <pc:chgData name="number two" userId="cc2bff6e32b96a27" providerId="LiveId" clId="{676F072E-454F-4163-B5F2-3B7B81E8F23E}" dt="2023-09-15T00:56:17.677" v="128" actId="14100"/>
        <pc:sldMkLst>
          <pc:docMk/>
          <pc:sldMk cId="119659658" sldId="353"/>
        </pc:sldMkLst>
        <pc:spChg chg="mod">
          <ac:chgData name="number two" userId="cc2bff6e32b96a27" providerId="LiveId" clId="{676F072E-454F-4163-B5F2-3B7B81E8F23E}" dt="2023-09-15T00:56:17.677" v="128" actId="14100"/>
          <ac:spMkLst>
            <pc:docMk/>
            <pc:sldMk cId="119659658" sldId="353"/>
            <ac:spMk id="17" creationId="{5D4DA1D9-0862-3FAB-0F0B-364CE70E17F1}"/>
          </ac:spMkLst>
        </pc:spChg>
      </pc:sldChg>
      <pc:sldChg chg="modSp mod">
        <pc:chgData name="number two" userId="cc2bff6e32b96a27" providerId="LiveId" clId="{676F072E-454F-4163-B5F2-3B7B81E8F23E}" dt="2023-09-15T00:56:27.917" v="130" actId="14100"/>
        <pc:sldMkLst>
          <pc:docMk/>
          <pc:sldMk cId="3961107087" sldId="354"/>
        </pc:sldMkLst>
        <pc:spChg chg="mod">
          <ac:chgData name="number two" userId="cc2bff6e32b96a27" providerId="LiveId" clId="{676F072E-454F-4163-B5F2-3B7B81E8F23E}" dt="2023-09-15T00:56:27.917" v="130" actId="14100"/>
          <ac:spMkLst>
            <pc:docMk/>
            <pc:sldMk cId="3961107087" sldId="354"/>
            <ac:spMk id="17" creationId="{5D4DA1D9-0862-3FAB-0F0B-364CE70E17F1}"/>
          </ac:spMkLst>
        </pc:spChg>
      </pc:sldChg>
      <pc:sldChg chg="modSp mod">
        <pc:chgData name="number two" userId="cc2bff6e32b96a27" providerId="LiveId" clId="{676F072E-454F-4163-B5F2-3B7B81E8F23E}" dt="2023-09-15T00:56:36.014" v="131" actId="403"/>
        <pc:sldMkLst>
          <pc:docMk/>
          <pc:sldMk cId="1477491851" sldId="355"/>
        </pc:sldMkLst>
        <pc:spChg chg="mod">
          <ac:chgData name="number two" userId="cc2bff6e32b96a27" providerId="LiveId" clId="{676F072E-454F-4163-B5F2-3B7B81E8F23E}" dt="2023-09-15T00:56:36.014" v="131" actId="403"/>
          <ac:spMkLst>
            <pc:docMk/>
            <pc:sldMk cId="1477491851" sldId="355"/>
            <ac:spMk id="17" creationId="{5D4DA1D9-0862-3FAB-0F0B-364CE70E17F1}"/>
          </ac:spMkLst>
        </pc:spChg>
      </pc:sldChg>
      <pc:sldChg chg="modSp mod">
        <pc:chgData name="number two" userId="cc2bff6e32b96a27" providerId="LiveId" clId="{676F072E-454F-4163-B5F2-3B7B81E8F23E}" dt="2023-09-15T00:56:50.381" v="133" actId="14100"/>
        <pc:sldMkLst>
          <pc:docMk/>
          <pc:sldMk cId="824287991" sldId="356"/>
        </pc:sldMkLst>
        <pc:spChg chg="mod">
          <ac:chgData name="number two" userId="cc2bff6e32b96a27" providerId="LiveId" clId="{676F072E-454F-4163-B5F2-3B7B81E8F23E}" dt="2023-09-15T00:56:50.381" v="133" actId="14100"/>
          <ac:spMkLst>
            <pc:docMk/>
            <pc:sldMk cId="824287991" sldId="356"/>
            <ac:spMk id="17" creationId="{5D4DA1D9-0862-3FAB-0F0B-364CE70E17F1}"/>
          </ac:spMkLst>
        </pc:spChg>
      </pc:sldChg>
      <pc:sldChg chg="modSp mod">
        <pc:chgData name="number two" userId="cc2bff6e32b96a27" providerId="LiveId" clId="{676F072E-454F-4163-B5F2-3B7B81E8F23E}" dt="2023-09-15T08:50:39.009" v="8238" actId="20577"/>
        <pc:sldMkLst>
          <pc:docMk/>
          <pc:sldMk cId="459747768" sldId="357"/>
        </pc:sldMkLst>
        <pc:spChg chg="mod">
          <ac:chgData name="number two" userId="cc2bff6e32b96a27" providerId="LiveId" clId="{676F072E-454F-4163-B5F2-3B7B81E8F23E}" dt="2023-09-15T08:50:35.275" v="8237" actId="14100"/>
          <ac:spMkLst>
            <pc:docMk/>
            <pc:sldMk cId="459747768" sldId="357"/>
            <ac:spMk id="13" creationId="{1EFA9287-E2E3-238A-8AFA-2A11EE8EE1F9}"/>
          </ac:spMkLst>
        </pc:spChg>
        <pc:spChg chg="mod">
          <ac:chgData name="number two" userId="cc2bff6e32b96a27" providerId="LiveId" clId="{676F072E-454F-4163-B5F2-3B7B81E8F23E}" dt="2023-09-15T08:50:39.009" v="8238" actId="20577"/>
          <ac:spMkLst>
            <pc:docMk/>
            <pc:sldMk cId="459747768" sldId="357"/>
            <ac:spMk id="22" creationId="{7D3772FF-3C6D-3CCD-CBA6-FD47ED7E94A4}"/>
          </ac:spMkLst>
        </pc:spChg>
      </pc:sldChg>
      <pc:sldChg chg="addSp delSp modSp mod">
        <pc:chgData name="number two" userId="cc2bff6e32b96a27" providerId="LiveId" clId="{676F072E-454F-4163-B5F2-3B7B81E8F23E}" dt="2023-09-15T02:40:19.401" v="879" actId="20577"/>
        <pc:sldMkLst>
          <pc:docMk/>
          <pc:sldMk cId="1923516275" sldId="360"/>
        </pc:sldMkLst>
        <pc:spChg chg="del mod">
          <ac:chgData name="number two" userId="cc2bff6e32b96a27" providerId="LiveId" clId="{676F072E-454F-4163-B5F2-3B7B81E8F23E}" dt="2023-09-15T02:34:51.513" v="640" actId="478"/>
          <ac:spMkLst>
            <pc:docMk/>
            <pc:sldMk cId="1923516275" sldId="360"/>
            <ac:spMk id="17" creationId="{5D4DA1D9-0862-3FAB-0F0B-364CE70E17F1}"/>
          </ac:spMkLst>
        </pc:spChg>
        <pc:spChg chg="del mod">
          <ac:chgData name="number two" userId="cc2bff6e32b96a27" providerId="LiveId" clId="{676F072E-454F-4163-B5F2-3B7B81E8F23E}" dt="2023-09-15T02:34:52.939" v="641" actId="478"/>
          <ac:spMkLst>
            <pc:docMk/>
            <pc:sldMk cId="1923516275" sldId="360"/>
            <ac:spMk id="18" creationId="{1CE266B8-F23D-D665-2534-57230C6CBB36}"/>
          </ac:spMkLst>
        </pc:spChg>
        <pc:spChg chg="mod">
          <ac:chgData name="number two" userId="cc2bff6e32b96a27" providerId="LiveId" clId="{676F072E-454F-4163-B5F2-3B7B81E8F23E}" dt="2023-09-15T02:34:58.551" v="648" actId="20577"/>
          <ac:spMkLst>
            <pc:docMk/>
            <pc:sldMk cId="1923516275" sldId="360"/>
            <ac:spMk id="22" creationId="{7D3772FF-3C6D-3CCD-CBA6-FD47ED7E94A4}"/>
          </ac:spMkLst>
        </pc:spChg>
        <pc:spChg chg="del">
          <ac:chgData name="number two" userId="cc2bff6e32b96a27" providerId="LiveId" clId="{676F072E-454F-4163-B5F2-3B7B81E8F23E}" dt="2023-09-15T02:29:26.349" v="513" actId="478"/>
          <ac:spMkLst>
            <pc:docMk/>
            <pc:sldMk cId="1923516275" sldId="360"/>
            <ac:spMk id="37" creationId="{76BC243F-CD6A-D70E-9481-B6BCC8F4FB81}"/>
          </ac:spMkLst>
        </pc:spChg>
        <pc:spChg chg="add del mod">
          <ac:chgData name="number two" userId="cc2bff6e32b96a27" providerId="LiveId" clId="{676F072E-454F-4163-B5F2-3B7B81E8F23E}" dt="2023-09-15T02:34:48.707" v="639" actId="478"/>
          <ac:spMkLst>
            <pc:docMk/>
            <pc:sldMk cId="1923516275" sldId="360"/>
            <ac:spMk id="38" creationId="{DA9E30EF-CB8D-0F96-0600-D470C9997512}"/>
          </ac:spMkLst>
        </pc:spChg>
        <pc:spChg chg="del">
          <ac:chgData name="number two" userId="cc2bff6e32b96a27" providerId="LiveId" clId="{676F072E-454F-4163-B5F2-3B7B81E8F23E}" dt="2023-09-15T02:29:25.080" v="512" actId="478"/>
          <ac:spMkLst>
            <pc:docMk/>
            <pc:sldMk cId="1923516275" sldId="360"/>
            <ac:spMk id="40" creationId="{539FBB66-4B64-CBA8-E819-AA8468F20A92}"/>
          </ac:spMkLst>
        </pc:spChg>
        <pc:spChg chg="del">
          <ac:chgData name="number two" userId="cc2bff6e32b96a27" providerId="LiveId" clId="{676F072E-454F-4163-B5F2-3B7B81E8F23E}" dt="2023-09-15T00:58:36.916" v="232" actId="478"/>
          <ac:spMkLst>
            <pc:docMk/>
            <pc:sldMk cId="1923516275" sldId="360"/>
            <ac:spMk id="41" creationId="{2A504AAD-508C-9CB3-9AB8-3888ED003D59}"/>
          </ac:spMkLst>
        </pc:spChg>
        <pc:spChg chg="add del mod">
          <ac:chgData name="number two" userId="cc2bff6e32b96a27" providerId="LiveId" clId="{676F072E-454F-4163-B5F2-3B7B81E8F23E}" dt="2023-09-15T02:34:48.707" v="639" actId="478"/>
          <ac:spMkLst>
            <pc:docMk/>
            <pc:sldMk cId="1923516275" sldId="360"/>
            <ac:spMk id="42" creationId="{2AF2F50B-D120-077C-1FAF-A8D166E78807}"/>
          </ac:spMkLst>
        </pc:spChg>
        <pc:spChg chg="add mod">
          <ac:chgData name="number two" userId="cc2bff6e32b96a27" providerId="LiveId" clId="{676F072E-454F-4163-B5F2-3B7B81E8F23E}" dt="2023-09-15T02:37:12.581" v="776" actId="14100"/>
          <ac:spMkLst>
            <pc:docMk/>
            <pc:sldMk cId="1923516275" sldId="360"/>
            <ac:spMk id="47" creationId="{D87F5071-E0A7-D5B1-657B-847B7DAF145F}"/>
          </ac:spMkLst>
        </pc:spChg>
        <pc:spChg chg="add mod">
          <ac:chgData name="number two" userId="cc2bff6e32b96a27" providerId="LiveId" clId="{676F072E-454F-4163-B5F2-3B7B81E8F23E}" dt="2023-09-15T02:40:19.401" v="879" actId="20577"/>
          <ac:spMkLst>
            <pc:docMk/>
            <pc:sldMk cId="1923516275" sldId="360"/>
            <ac:spMk id="48" creationId="{89368461-605D-BF4C-DB3B-1CEDD5609B69}"/>
          </ac:spMkLst>
        </pc:spChg>
        <pc:spChg chg="add mod">
          <ac:chgData name="number two" userId="cc2bff6e32b96a27" providerId="LiveId" clId="{676F072E-454F-4163-B5F2-3B7B81E8F23E}" dt="2023-09-15T02:38:08.649" v="787" actId="14100"/>
          <ac:spMkLst>
            <pc:docMk/>
            <pc:sldMk cId="1923516275" sldId="360"/>
            <ac:spMk id="49" creationId="{74D81B2A-F48A-3C72-6FA3-C4B77D83637D}"/>
          </ac:spMkLst>
        </pc:spChg>
        <pc:spChg chg="add del mod">
          <ac:chgData name="number two" userId="cc2bff6e32b96a27" providerId="LiveId" clId="{676F072E-454F-4163-B5F2-3B7B81E8F23E}" dt="2023-09-15T02:38:42.073" v="794" actId="478"/>
          <ac:spMkLst>
            <pc:docMk/>
            <pc:sldMk cId="1923516275" sldId="360"/>
            <ac:spMk id="50" creationId="{037EEFA5-35D5-D3B5-C674-3A7AFA66C360}"/>
          </ac:spMkLst>
        </pc:spChg>
        <pc:spChg chg="del mod topLvl">
          <ac:chgData name="number two" userId="cc2bff6e32b96a27" providerId="LiveId" clId="{676F072E-454F-4163-B5F2-3B7B81E8F23E}" dt="2023-09-15T02:39:05.094" v="799" actId="478"/>
          <ac:spMkLst>
            <pc:docMk/>
            <pc:sldMk cId="1923516275" sldId="360"/>
            <ac:spMk id="55" creationId="{A8E0D4D7-84DC-2600-9DA3-21ACE0F95CB2}"/>
          </ac:spMkLst>
        </pc:spChg>
        <pc:spChg chg="mod topLvl">
          <ac:chgData name="number two" userId="cc2bff6e32b96a27" providerId="LiveId" clId="{676F072E-454F-4163-B5F2-3B7B81E8F23E}" dt="2023-09-15T02:39:26.921" v="804" actId="14100"/>
          <ac:spMkLst>
            <pc:docMk/>
            <pc:sldMk cId="1923516275" sldId="360"/>
            <ac:spMk id="57" creationId="{FE82D589-3317-BCDE-D1CD-9B5C1481F167}"/>
          </ac:spMkLst>
        </pc:spChg>
        <pc:grpChg chg="add del mod">
          <ac:chgData name="number two" userId="cc2bff6e32b96a27" providerId="LiveId" clId="{676F072E-454F-4163-B5F2-3B7B81E8F23E}" dt="2023-09-15T02:38:46.222" v="795" actId="165"/>
          <ac:grpSpMkLst>
            <pc:docMk/>
            <pc:sldMk cId="1923516275" sldId="360"/>
            <ac:grpSpMk id="53" creationId="{653A5CE6-E796-1C24-7BE0-A9F1BB54E779}"/>
          </ac:grpSpMkLst>
        </pc:grpChg>
        <pc:picChg chg="add del mod">
          <ac:chgData name="number two" userId="cc2bff6e32b96a27" providerId="LiveId" clId="{676F072E-454F-4163-B5F2-3B7B81E8F23E}" dt="2023-09-15T02:24:20.602" v="471"/>
          <ac:picMkLst>
            <pc:docMk/>
            <pc:sldMk cId="1923516275" sldId="360"/>
            <ac:picMk id="3" creationId="{1FEB815E-BDA8-E04B-B9D7-02ACC008EF09}"/>
          </ac:picMkLst>
        </pc:picChg>
        <pc:picChg chg="add del mod">
          <ac:chgData name="number two" userId="cc2bff6e32b96a27" providerId="LiveId" clId="{676F072E-454F-4163-B5F2-3B7B81E8F23E}" dt="2023-09-15T02:24:20.602" v="471"/>
          <ac:picMkLst>
            <pc:docMk/>
            <pc:sldMk cId="1923516275" sldId="360"/>
            <ac:picMk id="6" creationId="{4205777E-D3E3-5AEA-C9C8-1E454F015132}"/>
          </ac:picMkLst>
        </pc:picChg>
        <pc:picChg chg="add del mod">
          <ac:chgData name="number two" userId="cc2bff6e32b96a27" providerId="LiveId" clId="{676F072E-454F-4163-B5F2-3B7B81E8F23E}" dt="2023-09-15T02:24:20.602" v="471"/>
          <ac:picMkLst>
            <pc:docMk/>
            <pc:sldMk cId="1923516275" sldId="360"/>
            <ac:picMk id="8" creationId="{07088BA1-16AD-C8AD-67E3-1A5ECA8F072E}"/>
          </ac:picMkLst>
        </pc:picChg>
        <pc:picChg chg="add del mod">
          <ac:chgData name="number two" userId="cc2bff6e32b96a27" providerId="LiveId" clId="{676F072E-454F-4163-B5F2-3B7B81E8F23E}" dt="2023-09-15T02:24:20.602" v="471"/>
          <ac:picMkLst>
            <pc:docMk/>
            <pc:sldMk cId="1923516275" sldId="360"/>
            <ac:picMk id="10" creationId="{7BE11BDD-7461-EDD1-DA48-FDE920DABBDC}"/>
          </ac:picMkLst>
        </pc:picChg>
        <pc:picChg chg="add del mod">
          <ac:chgData name="number two" userId="cc2bff6e32b96a27" providerId="LiveId" clId="{676F072E-454F-4163-B5F2-3B7B81E8F23E}" dt="2023-09-15T02:24:20.602" v="471"/>
          <ac:picMkLst>
            <pc:docMk/>
            <pc:sldMk cId="1923516275" sldId="360"/>
            <ac:picMk id="12" creationId="{FE6052A1-5665-8A89-800F-03EB60BF6A7B}"/>
          </ac:picMkLst>
        </pc:picChg>
        <pc:picChg chg="add del mod">
          <ac:chgData name="number two" userId="cc2bff6e32b96a27" providerId="LiveId" clId="{676F072E-454F-4163-B5F2-3B7B81E8F23E}" dt="2023-09-15T02:24:20.602" v="471"/>
          <ac:picMkLst>
            <pc:docMk/>
            <pc:sldMk cId="1923516275" sldId="360"/>
            <ac:picMk id="14" creationId="{BAB0BCC0-7BC0-BDAA-ECB0-DC4B5B16B2E7}"/>
          </ac:picMkLst>
        </pc:picChg>
        <pc:picChg chg="add del mod">
          <ac:chgData name="number two" userId="cc2bff6e32b96a27" providerId="LiveId" clId="{676F072E-454F-4163-B5F2-3B7B81E8F23E}" dt="2023-09-15T02:24:20.602" v="471"/>
          <ac:picMkLst>
            <pc:docMk/>
            <pc:sldMk cId="1923516275" sldId="360"/>
            <ac:picMk id="16" creationId="{BF22D4F1-8CB3-8C59-77A5-E8DB7D43000A}"/>
          </ac:picMkLst>
        </pc:picChg>
        <pc:picChg chg="add del mod">
          <ac:chgData name="number two" userId="cc2bff6e32b96a27" providerId="LiveId" clId="{676F072E-454F-4163-B5F2-3B7B81E8F23E}" dt="2023-09-15T02:25:17.080" v="485" actId="478"/>
          <ac:picMkLst>
            <pc:docMk/>
            <pc:sldMk cId="1923516275" sldId="360"/>
            <ac:picMk id="20" creationId="{C41B4F55-8C18-B25D-4519-D208667E760A}"/>
          </ac:picMkLst>
        </pc:picChg>
        <pc:picChg chg="add del mod">
          <ac:chgData name="number two" userId="cc2bff6e32b96a27" providerId="LiveId" clId="{676F072E-454F-4163-B5F2-3B7B81E8F23E}" dt="2023-09-15T02:25:16.366" v="484" actId="478"/>
          <ac:picMkLst>
            <pc:docMk/>
            <pc:sldMk cId="1923516275" sldId="360"/>
            <ac:picMk id="24" creationId="{E871D082-D44D-8DB9-F93A-43F98C88D798}"/>
          </ac:picMkLst>
        </pc:picChg>
        <pc:picChg chg="add del mod">
          <ac:chgData name="number two" userId="cc2bff6e32b96a27" providerId="LiveId" clId="{676F072E-454F-4163-B5F2-3B7B81E8F23E}" dt="2023-09-15T02:25:14.770" v="483" actId="478"/>
          <ac:picMkLst>
            <pc:docMk/>
            <pc:sldMk cId="1923516275" sldId="360"/>
            <ac:picMk id="26" creationId="{39A4BAB8-C409-8E20-A33E-B87A440DA934}"/>
          </ac:picMkLst>
        </pc:picChg>
        <pc:picChg chg="add del mod">
          <ac:chgData name="number two" userId="cc2bff6e32b96a27" providerId="LiveId" clId="{676F072E-454F-4163-B5F2-3B7B81E8F23E}" dt="2023-09-15T02:33:57.906" v="636" actId="478"/>
          <ac:picMkLst>
            <pc:docMk/>
            <pc:sldMk cId="1923516275" sldId="360"/>
            <ac:picMk id="28" creationId="{50682588-602C-DB90-38FB-AF9F51E8D319}"/>
          </ac:picMkLst>
        </pc:picChg>
        <pc:picChg chg="add del mod">
          <ac:chgData name="number two" userId="cc2bff6e32b96a27" providerId="LiveId" clId="{676F072E-454F-4163-B5F2-3B7B81E8F23E}" dt="2023-09-15T02:25:30.875" v="489" actId="478"/>
          <ac:picMkLst>
            <pc:docMk/>
            <pc:sldMk cId="1923516275" sldId="360"/>
            <ac:picMk id="30" creationId="{3CA852D4-4CF4-3405-5185-1FF30E21B4EF}"/>
          </ac:picMkLst>
        </pc:picChg>
        <pc:picChg chg="add del mod">
          <ac:chgData name="number two" userId="cc2bff6e32b96a27" providerId="LiveId" clId="{676F072E-454F-4163-B5F2-3B7B81E8F23E}" dt="2023-09-15T02:25:14.770" v="483" actId="478"/>
          <ac:picMkLst>
            <pc:docMk/>
            <pc:sldMk cId="1923516275" sldId="360"/>
            <ac:picMk id="31" creationId="{90904030-8ECA-340D-FB99-940FD7E1AC9F}"/>
          </ac:picMkLst>
        </pc:picChg>
        <pc:picChg chg="add del mod">
          <ac:chgData name="number two" userId="cc2bff6e32b96a27" providerId="LiveId" clId="{676F072E-454F-4163-B5F2-3B7B81E8F23E}" dt="2023-09-15T02:25:14.770" v="483" actId="478"/>
          <ac:picMkLst>
            <pc:docMk/>
            <pc:sldMk cId="1923516275" sldId="360"/>
            <ac:picMk id="32" creationId="{730A466F-D1C1-DAF4-7E43-E6FB307B5EB7}"/>
          </ac:picMkLst>
        </pc:picChg>
        <pc:picChg chg="add del mod">
          <ac:chgData name="number two" userId="cc2bff6e32b96a27" providerId="LiveId" clId="{676F072E-454F-4163-B5F2-3B7B81E8F23E}" dt="2023-09-15T02:34:31.095" v="637" actId="478"/>
          <ac:picMkLst>
            <pc:docMk/>
            <pc:sldMk cId="1923516275" sldId="360"/>
            <ac:picMk id="33" creationId="{803A9FFA-3034-3727-C3D0-05D132CAD614}"/>
          </ac:picMkLst>
        </pc:picChg>
        <pc:picChg chg="add del mod">
          <ac:chgData name="number two" userId="cc2bff6e32b96a27" providerId="LiveId" clId="{676F072E-454F-4163-B5F2-3B7B81E8F23E}" dt="2023-09-15T02:34:48.707" v="639" actId="478"/>
          <ac:picMkLst>
            <pc:docMk/>
            <pc:sldMk cId="1923516275" sldId="360"/>
            <ac:picMk id="34" creationId="{7DB8B561-ECB8-7222-4FFA-00E442EC2256}"/>
          </ac:picMkLst>
        </pc:picChg>
        <pc:picChg chg="add del mod">
          <ac:chgData name="number two" userId="cc2bff6e32b96a27" providerId="LiveId" clId="{676F072E-454F-4163-B5F2-3B7B81E8F23E}" dt="2023-09-15T02:34:48.707" v="639" actId="478"/>
          <ac:picMkLst>
            <pc:docMk/>
            <pc:sldMk cId="1923516275" sldId="360"/>
            <ac:picMk id="35" creationId="{A31A7061-682A-FAE7-6DBC-98A99CF4A84F}"/>
          </ac:picMkLst>
        </pc:picChg>
        <pc:picChg chg="del">
          <ac:chgData name="number two" userId="cc2bff6e32b96a27" providerId="LiveId" clId="{676F072E-454F-4163-B5F2-3B7B81E8F23E}" dt="2023-09-15T02:29:23.675" v="510" actId="478"/>
          <ac:picMkLst>
            <pc:docMk/>
            <pc:sldMk cId="1923516275" sldId="360"/>
            <ac:picMk id="36" creationId="{F1FA26B6-DC86-A3F1-8287-AA77E4932715}"/>
          </ac:picMkLst>
        </pc:picChg>
        <pc:picChg chg="del">
          <ac:chgData name="number two" userId="cc2bff6e32b96a27" providerId="LiveId" clId="{676F072E-454F-4163-B5F2-3B7B81E8F23E}" dt="2023-09-15T02:29:24.144" v="511" actId="478"/>
          <ac:picMkLst>
            <pc:docMk/>
            <pc:sldMk cId="1923516275" sldId="360"/>
            <ac:picMk id="39" creationId="{F8760CFE-B2E4-9164-B202-9357AE6DF9EF}"/>
          </ac:picMkLst>
        </pc:picChg>
        <pc:picChg chg="add del mod ord">
          <ac:chgData name="number two" userId="cc2bff6e32b96a27" providerId="LiveId" clId="{676F072E-454F-4163-B5F2-3B7B81E8F23E}" dt="2023-09-15T02:34:48.707" v="639" actId="478"/>
          <ac:picMkLst>
            <pc:docMk/>
            <pc:sldMk cId="1923516275" sldId="360"/>
            <ac:picMk id="43" creationId="{0F0296EC-4A17-4653-11D5-AB938329A6FA}"/>
          </ac:picMkLst>
        </pc:picChg>
        <pc:picChg chg="add del mod">
          <ac:chgData name="number two" userId="cc2bff6e32b96a27" providerId="LiveId" clId="{676F072E-454F-4163-B5F2-3B7B81E8F23E}" dt="2023-09-15T02:34:48.707" v="639" actId="478"/>
          <ac:picMkLst>
            <pc:docMk/>
            <pc:sldMk cId="1923516275" sldId="360"/>
            <ac:picMk id="44" creationId="{9DE996B6-644A-A15F-2674-C5525EBBF91E}"/>
          </ac:picMkLst>
        </pc:picChg>
        <pc:picChg chg="add del mod">
          <ac:chgData name="number two" userId="cc2bff6e32b96a27" providerId="LiveId" clId="{676F072E-454F-4163-B5F2-3B7B81E8F23E}" dt="2023-09-15T02:38:40.136" v="793" actId="478"/>
          <ac:picMkLst>
            <pc:docMk/>
            <pc:sldMk cId="1923516275" sldId="360"/>
            <ac:picMk id="45" creationId="{BF0CB287-293F-8516-DBD2-C6DF73315A0C}"/>
          </ac:picMkLst>
        </pc:picChg>
        <pc:picChg chg="add del mod">
          <ac:chgData name="number two" userId="cc2bff6e32b96a27" providerId="LiveId" clId="{676F072E-454F-4163-B5F2-3B7B81E8F23E}" dt="2023-09-15T02:37:56.030" v="784" actId="478"/>
          <ac:picMkLst>
            <pc:docMk/>
            <pc:sldMk cId="1923516275" sldId="360"/>
            <ac:picMk id="46" creationId="{EA7D2DCF-6E19-221B-125A-3A0E5B640346}"/>
          </ac:picMkLst>
        </pc:picChg>
        <pc:picChg chg="add mod ord">
          <ac:chgData name="number two" userId="cc2bff6e32b96a27" providerId="LiveId" clId="{676F072E-454F-4163-B5F2-3B7B81E8F23E}" dt="2023-09-15T02:37:54.964" v="783" actId="167"/>
          <ac:picMkLst>
            <pc:docMk/>
            <pc:sldMk cId="1923516275" sldId="360"/>
            <ac:picMk id="51" creationId="{DA75F36F-08B4-8E24-914F-81D7275E4E17}"/>
          </ac:picMkLst>
        </pc:picChg>
        <pc:picChg chg="add mod ord">
          <ac:chgData name="number two" userId="cc2bff6e32b96a27" providerId="LiveId" clId="{676F072E-454F-4163-B5F2-3B7B81E8F23E}" dt="2023-09-15T02:38:38.790" v="792" actId="167"/>
          <ac:picMkLst>
            <pc:docMk/>
            <pc:sldMk cId="1923516275" sldId="360"/>
            <ac:picMk id="52" creationId="{94242D02-4156-ED1D-69EF-35839C2F467C}"/>
          </ac:picMkLst>
        </pc:picChg>
        <pc:picChg chg="del mod topLvl">
          <ac:chgData name="number two" userId="cc2bff6e32b96a27" providerId="LiveId" clId="{676F072E-454F-4163-B5F2-3B7B81E8F23E}" dt="2023-09-15T02:39:03.062" v="798" actId="478"/>
          <ac:picMkLst>
            <pc:docMk/>
            <pc:sldMk cId="1923516275" sldId="360"/>
            <ac:picMk id="54" creationId="{A32B2421-F3FD-DF8C-DA0E-9205FE430D95}"/>
          </ac:picMkLst>
        </pc:picChg>
        <pc:picChg chg="del mod topLvl">
          <ac:chgData name="number two" userId="cc2bff6e32b96a27" providerId="LiveId" clId="{676F072E-454F-4163-B5F2-3B7B81E8F23E}" dt="2023-09-15T02:39:02.708" v="797" actId="478"/>
          <ac:picMkLst>
            <pc:docMk/>
            <pc:sldMk cId="1923516275" sldId="360"/>
            <ac:picMk id="56" creationId="{9B783FD8-686D-4928-CA31-FB6B978869B5}"/>
          </ac:picMkLst>
        </pc:picChg>
        <pc:picChg chg="mod topLvl">
          <ac:chgData name="number two" userId="cc2bff6e32b96a27" providerId="LiveId" clId="{676F072E-454F-4163-B5F2-3B7B81E8F23E}" dt="2023-09-15T02:39:40.921" v="807" actId="1076"/>
          <ac:picMkLst>
            <pc:docMk/>
            <pc:sldMk cId="1923516275" sldId="360"/>
            <ac:picMk id="58" creationId="{E88BE67D-1532-25A0-879E-2934246184AE}"/>
          </ac:picMkLst>
        </pc:picChg>
        <pc:cxnChg chg="mod topLvl">
          <ac:chgData name="number two" userId="cc2bff6e32b96a27" providerId="LiveId" clId="{676F072E-454F-4163-B5F2-3B7B81E8F23E}" dt="2023-09-15T02:39:16.369" v="800" actId="1076"/>
          <ac:cxnSpMkLst>
            <pc:docMk/>
            <pc:sldMk cId="1923516275" sldId="360"/>
            <ac:cxnSpMk id="59" creationId="{1F811CD7-4151-69E2-0F41-F33B18826EA6}"/>
          </ac:cxnSpMkLst>
        </pc:cxnChg>
      </pc:sldChg>
      <pc:sldChg chg="addSp delSp modSp add mod">
        <pc:chgData name="number two" userId="cc2bff6e32b96a27" providerId="LiveId" clId="{676F072E-454F-4163-B5F2-3B7B81E8F23E}" dt="2023-09-15T06:23:15.913" v="6038" actId="478"/>
        <pc:sldMkLst>
          <pc:docMk/>
          <pc:sldMk cId="888989551" sldId="361"/>
        </pc:sldMkLst>
        <pc:spChg chg="add del mod">
          <ac:chgData name="number two" userId="cc2bff6e32b96a27" providerId="LiveId" clId="{676F072E-454F-4163-B5F2-3B7B81E8F23E}" dt="2023-09-15T05:44:30.298" v="5263" actId="478"/>
          <ac:spMkLst>
            <pc:docMk/>
            <pc:sldMk cId="888989551" sldId="361"/>
            <ac:spMk id="2" creationId="{4DDE6AA2-0038-F304-D367-FA418DBCB575}"/>
          </ac:spMkLst>
        </pc:spChg>
        <pc:spChg chg="add del mod ord">
          <ac:chgData name="number two" userId="cc2bff6e32b96a27" providerId="LiveId" clId="{676F072E-454F-4163-B5F2-3B7B81E8F23E}" dt="2023-09-15T05:54:27.250" v="5298" actId="478"/>
          <ac:spMkLst>
            <pc:docMk/>
            <pc:sldMk cId="888989551" sldId="361"/>
            <ac:spMk id="3" creationId="{45150C49-CC42-875E-AF50-533D6B3E428D}"/>
          </ac:spMkLst>
        </pc:spChg>
        <pc:spChg chg="add mod">
          <ac:chgData name="number two" userId="cc2bff6e32b96a27" providerId="LiveId" clId="{676F072E-454F-4163-B5F2-3B7B81E8F23E}" dt="2023-09-15T05:54:38.540" v="5301" actId="1076"/>
          <ac:spMkLst>
            <pc:docMk/>
            <pc:sldMk cId="888989551" sldId="361"/>
            <ac:spMk id="6" creationId="{689BB326-16BB-E632-D932-C40C603A4602}"/>
          </ac:spMkLst>
        </pc:spChg>
        <pc:spChg chg="add del ord">
          <ac:chgData name="number two" userId="cc2bff6e32b96a27" providerId="LiveId" clId="{676F072E-454F-4163-B5F2-3B7B81E8F23E}" dt="2023-09-15T06:23:15.913" v="6038" actId="478"/>
          <ac:spMkLst>
            <pc:docMk/>
            <pc:sldMk cId="888989551" sldId="361"/>
            <ac:spMk id="7" creationId="{F2C647D5-6FD0-BCD9-CA14-3BB27F24FDA0}"/>
          </ac:spMkLst>
        </pc:spChg>
        <pc:spChg chg="mod">
          <ac:chgData name="number two" userId="cc2bff6e32b96a27" providerId="LiveId" clId="{676F072E-454F-4163-B5F2-3B7B81E8F23E}" dt="2023-09-15T02:44:15.702" v="936" actId="20577"/>
          <ac:spMkLst>
            <pc:docMk/>
            <pc:sldMk cId="888989551" sldId="361"/>
            <ac:spMk id="21" creationId="{9BBC4F71-DB76-8BDE-B36B-070E87DBFB08}"/>
          </ac:spMkLst>
        </pc:spChg>
        <pc:spChg chg="mod">
          <ac:chgData name="number two" userId="cc2bff6e32b96a27" providerId="LiveId" clId="{676F072E-454F-4163-B5F2-3B7B81E8F23E}" dt="2023-09-15T05:58:46.643" v="5527" actId="20577"/>
          <ac:spMkLst>
            <pc:docMk/>
            <pc:sldMk cId="888989551" sldId="361"/>
            <ac:spMk id="22" creationId="{7D3772FF-3C6D-3CCD-CBA6-FD47ED7E94A4}"/>
          </ac:spMkLst>
        </pc:spChg>
        <pc:spChg chg="mod">
          <ac:chgData name="number two" userId="cc2bff6e32b96a27" providerId="LiveId" clId="{676F072E-454F-4163-B5F2-3B7B81E8F23E}" dt="2023-09-15T02:44:32.686" v="949" actId="20577"/>
          <ac:spMkLst>
            <pc:docMk/>
            <pc:sldMk cId="888989551" sldId="361"/>
            <ac:spMk id="47" creationId="{D87F5071-E0A7-D5B1-657B-847B7DAF145F}"/>
          </ac:spMkLst>
        </pc:spChg>
        <pc:spChg chg="mod">
          <ac:chgData name="number two" userId="cc2bff6e32b96a27" providerId="LiveId" clId="{676F072E-454F-4163-B5F2-3B7B81E8F23E}" dt="2023-09-15T05:56:16.257" v="5391" actId="14100"/>
          <ac:spMkLst>
            <pc:docMk/>
            <pc:sldMk cId="888989551" sldId="361"/>
            <ac:spMk id="48" creationId="{89368461-605D-BF4C-DB3B-1CEDD5609B69}"/>
          </ac:spMkLst>
        </pc:spChg>
        <pc:spChg chg="del mod">
          <ac:chgData name="number two" userId="cc2bff6e32b96a27" providerId="LiveId" clId="{676F072E-454F-4163-B5F2-3B7B81E8F23E}" dt="2023-09-15T05:54:05.207" v="5267" actId="478"/>
          <ac:spMkLst>
            <pc:docMk/>
            <pc:sldMk cId="888989551" sldId="361"/>
            <ac:spMk id="49" creationId="{74D81B2A-F48A-3C72-6FA3-C4B77D83637D}"/>
          </ac:spMkLst>
        </pc:spChg>
        <pc:spChg chg="del">
          <ac:chgData name="number two" userId="cc2bff6e32b96a27" providerId="LiveId" clId="{676F072E-454F-4163-B5F2-3B7B81E8F23E}" dt="2023-09-15T05:54:46.929" v="5304" actId="478"/>
          <ac:spMkLst>
            <pc:docMk/>
            <pc:sldMk cId="888989551" sldId="361"/>
            <ac:spMk id="57" creationId="{FE82D589-3317-BCDE-D1CD-9B5C1481F167}"/>
          </ac:spMkLst>
        </pc:spChg>
        <pc:picChg chg="add mod">
          <ac:chgData name="number two" userId="cc2bff6e32b96a27" providerId="LiveId" clId="{676F072E-454F-4163-B5F2-3B7B81E8F23E}" dt="2023-09-15T05:54:32.078" v="5299"/>
          <ac:picMkLst>
            <pc:docMk/>
            <pc:sldMk cId="888989551" sldId="361"/>
            <ac:picMk id="5" creationId="{E1F95A13-938D-D6C0-A9A5-D508543F5CA4}"/>
          </ac:picMkLst>
        </pc:picChg>
        <pc:picChg chg="add mod ord">
          <ac:chgData name="number two" userId="cc2bff6e32b96a27" providerId="LiveId" clId="{676F072E-454F-4163-B5F2-3B7B81E8F23E}" dt="2023-09-15T06:23:13.954" v="6037" actId="167"/>
          <ac:picMkLst>
            <pc:docMk/>
            <pc:sldMk cId="888989551" sldId="361"/>
            <ac:picMk id="9" creationId="{ED64A230-97FE-5EE4-5484-CDA69A834830}"/>
          </ac:picMkLst>
        </pc:picChg>
        <pc:picChg chg="del">
          <ac:chgData name="number two" userId="cc2bff6e32b96a27" providerId="LiveId" clId="{676F072E-454F-4163-B5F2-3B7B81E8F23E}" dt="2023-09-15T05:54:03.136" v="5266" actId="478"/>
          <ac:picMkLst>
            <pc:docMk/>
            <pc:sldMk cId="888989551" sldId="361"/>
            <ac:picMk id="51" creationId="{DA75F36F-08B4-8E24-914F-81D7275E4E17}"/>
          </ac:picMkLst>
        </pc:picChg>
        <pc:picChg chg="del">
          <ac:chgData name="number two" userId="cc2bff6e32b96a27" providerId="LiveId" clId="{676F072E-454F-4163-B5F2-3B7B81E8F23E}" dt="2023-09-15T05:55:08.320" v="5307" actId="478"/>
          <ac:picMkLst>
            <pc:docMk/>
            <pc:sldMk cId="888989551" sldId="361"/>
            <ac:picMk id="52" creationId="{94242D02-4156-ED1D-69EF-35839C2F467C}"/>
          </ac:picMkLst>
        </pc:picChg>
        <pc:picChg chg="del">
          <ac:chgData name="number two" userId="cc2bff6e32b96a27" providerId="LiveId" clId="{676F072E-454F-4163-B5F2-3B7B81E8F23E}" dt="2023-09-15T05:54:45.154" v="5302" actId="478"/>
          <ac:picMkLst>
            <pc:docMk/>
            <pc:sldMk cId="888989551" sldId="361"/>
            <ac:picMk id="58" creationId="{E88BE67D-1532-25A0-879E-2934246184AE}"/>
          </ac:picMkLst>
        </pc:picChg>
        <pc:cxnChg chg="del">
          <ac:chgData name="number two" userId="cc2bff6e32b96a27" providerId="LiveId" clId="{676F072E-454F-4163-B5F2-3B7B81E8F23E}" dt="2023-09-15T05:54:45.975" v="5303" actId="478"/>
          <ac:cxnSpMkLst>
            <pc:docMk/>
            <pc:sldMk cId="888989551" sldId="361"/>
            <ac:cxnSpMk id="59" creationId="{1F811CD7-4151-69E2-0F41-F33B18826EA6}"/>
          </ac:cxnSpMkLst>
        </pc:cxnChg>
      </pc:sldChg>
      <pc:sldChg chg="addSp modSp add del mod">
        <pc:chgData name="number two" userId="cc2bff6e32b96a27" providerId="LiveId" clId="{676F072E-454F-4163-B5F2-3B7B81E8F23E}" dt="2023-09-15T02:40:25.803" v="880" actId="47"/>
        <pc:sldMkLst>
          <pc:docMk/>
          <pc:sldMk cId="3267800784" sldId="361"/>
        </pc:sldMkLst>
        <pc:spChg chg="mod">
          <ac:chgData name="number two" userId="cc2bff6e32b96a27" providerId="LiveId" clId="{676F072E-454F-4163-B5F2-3B7B81E8F23E}" dt="2023-09-15T02:35:32.513" v="650"/>
          <ac:spMkLst>
            <pc:docMk/>
            <pc:sldMk cId="3267800784" sldId="361"/>
            <ac:spMk id="5" creationId="{D80C9C83-4FE3-BD4B-BA6D-186A1E498B0C}"/>
          </ac:spMkLst>
        </pc:spChg>
        <pc:spChg chg="mod">
          <ac:chgData name="number two" userId="cc2bff6e32b96a27" providerId="LiveId" clId="{676F072E-454F-4163-B5F2-3B7B81E8F23E}" dt="2023-09-15T02:35:32.513" v="650"/>
          <ac:spMkLst>
            <pc:docMk/>
            <pc:sldMk cId="3267800784" sldId="361"/>
            <ac:spMk id="7" creationId="{92C5F292-8763-4E04-0C5A-5226AC88341D}"/>
          </ac:spMkLst>
        </pc:spChg>
        <pc:grpChg chg="add mod">
          <ac:chgData name="number two" userId="cc2bff6e32b96a27" providerId="LiveId" clId="{676F072E-454F-4163-B5F2-3B7B81E8F23E}" dt="2023-09-15T02:35:41.921" v="653" actId="1076"/>
          <ac:grpSpMkLst>
            <pc:docMk/>
            <pc:sldMk cId="3267800784" sldId="361"/>
            <ac:grpSpMk id="2" creationId="{4723DC82-14E3-E587-1880-E7095F3FD2E5}"/>
          </ac:grpSpMkLst>
        </pc:grpChg>
        <pc:picChg chg="mod">
          <ac:chgData name="number two" userId="cc2bff6e32b96a27" providerId="LiveId" clId="{676F072E-454F-4163-B5F2-3B7B81E8F23E}" dt="2023-09-15T02:35:32.513" v="650"/>
          <ac:picMkLst>
            <pc:docMk/>
            <pc:sldMk cId="3267800784" sldId="361"/>
            <ac:picMk id="3" creationId="{084C2784-E32C-B294-4C73-049763A0579F}"/>
          </ac:picMkLst>
        </pc:picChg>
        <pc:picChg chg="mod">
          <ac:chgData name="number two" userId="cc2bff6e32b96a27" providerId="LiveId" clId="{676F072E-454F-4163-B5F2-3B7B81E8F23E}" dt="2023-09-15T02:35:32.513" v="650"/>
          <ac:picMkLst>
            <pc:docMk/>
            <pc:sldMk cId="3267800784" sldId="361"/>
            <ac:picMk id="6" creationId="{B747C5F2-D3F5-4B21-B31F-D25F2BB52F97}"/>
          </ac:picMkLst>
        </pc:picChg>
        <pc:picChg chg="mod">
          <ac:chgData name="number two" userId="cc2bff6e32b96a27" providerId="LiveId" clId="{676F072E-454F-4163-B5F2-3B7B81E8F23E}" dt="2023-09-15T02:35:32.513" v="650"/>
          <ac:picMkLst>
            <pc:docMk/>
            <pc:sldMk cId="3267800784" sldId="361"/>
            <ac:picMk id="8" creationId="{CBA88BA2-86E5-A646-ADF7-B16C0CD8C5CD}"/>
          </ac:picMkLst>
        </pc:picChg>
        <pc:cxnChg chg="mod">
          <ac:chgData name="number two" userId="cc2bff6e32b96a27" providerId="LiveId" clId="{676F072E-454F-4163-B5F2-3B7B81E8F23E}" dt="2023-09-15T02:35:32.513" v="650"/>
          <ac:cxnSpMkLst>
            <pc:docMk/>
            <pc:sldMk cId="3267800784" sldId="361"/>
            <ac:cxnSpMk id="9" creationId="{68BAED55-5421-BC2F-6462-42DBEA88D766}"/>
          </ac:cxnSpMkLst>
        </pc:cxnChg>
      </pc:sldChg>
      <pc:sldChg chg="addSp delSp modSp add mod">
        <pc:chgData name="number two" userId="cc2bff6e32b96a27" providerId="LiveId" clId="{676F072E-454F-4163-B5F2-3B7B81E8F23E}" dt="2023-09-15T06:35:01.249" v="6703" actId="478"/>
        <pc:sldMkLst>
          <pc:docMk/>
          <pc:sldMk cId="508622453" sldId="362"/>
        </pc:sldMkLst>
        <pc:spChg chg="del">
          <ac:chgData name="number two" userId="cc2bff6e32b96a27" providerId="LiveId" clId="{676F072E-454F-4163-B5F2-3B7B81E8F23E}" dt="2023-09-15T06:21:39.341" v="6032" actId="478"/>
          <ac:spMkLst>
            <pc:docMk/>
            <pc:sldMk cId="508622453" sldId="362"/>
            <ac:spMk id="2" creationId="{4DDE6AA2-0038-F304-D367-FA418DBCB575}"/>
          </ac:spMkLst>
        </pc:spChg>
        <pc:spChg chg="add mod">
          <ac:chgData name="number two" userId="cc2bff6e32b96a27" providerId="LiveId" clId="{676F072E-454F-4163-B5F2-3B7B81E8F23E}" dt="2023-09-15T06:33:49.292" v="6649" actId="6549"/>
          <ac:spMkLst>
            <pc:docMk/>
            <pc:sldMk cId="508622453" sldId="362"/>
            <ac:spMk id="18" creationId="{994C156E-6AE0-D148-FB15-2CD1D31D1172}"/>
          </ac:spMkLst>
        </pc:spChg>
        <pc:spChg chg="mod">
          <ac:chgData name="number two" userId="cc2bff6e32b96a27" providerId="LiveId" clId="{676F072E-454F-4163-B5F2-3B7B81E8F23E}" dt="2023-09-15T06:34:51.028" v="6702" actId="20577"/>
          <ac:spMkLst>
            <pc:docMk/>
            <pc:sldMk cId="508622453" sldId="362"/>
            <ac:spMk id="21" creationId="{9BBC4F71-DB76-8BDE-B36B-070E87DBFB08}"/>
          </ac:spMkLst>
        </pc:spChg>
        <pc:spChg chg="mod">
          <ac:chgData name="number two" userId="cc2bff6e32b96a27" providerId="LiveId" clId="{676F072E-454F-4163-B5F2-3B7B81E8F23E}" dt="2023-09-15T06:25:45.124" v="6199" actId="20577"/>
          <ac:spMkLst>
            <pc:docMk/>
            <pc:sldMk cId="508622453" sldId="362"/>
            <ac:spMk id="22" creationId="{7D3772FF-3C6D-3CCD-CBA6-FD47ED7E94A4}"/>
          </ac:spMkLst>
        </pc:spChg>
        <pc:spChg chg="mod">
          <ac:chgData name="number two" userId="cc2bff6e32b96a27" providerId="LiveId" clId="{676F072E-454F-4163-B5F2-3B7B81E8F23E}" dt="2023-09-15T06:32:24.544" v="6454" actId="20577"/>
          <ac:spMkLst>
            <pc:docMk/>
            <pc:sldMk cId="508622453" sldId="362"/>
            <ac:spMk id="47" creationId="{D87F5071-E0A7-D5B1-657B-847B7DAF145F}"/>
          </ac:spMkLst>
        </pc:spChg>
        <pc:spChg chg="mod">
          <ac:chgData name="number two" userId="cc2bff6e32b96a27" providerId="LiveId" clId="{676F072E-454F-4163-B5F2-3B7B81E8F23E}" dt="2023-09-15T06:33:34.616" v="6643" actId="14100"/>
          <ac:spMkLst>
            <pc:docMk/>
            <pc:sldMk cId="508622453" sldId="362"/>
            <ac:spMk id="48" creationId="{89368461-605D-BF4C-DB3B-1CEDD5609B69}"/>
          </ac:spMkLst>
        </pc:spChg>
        <pc:spChg chg="del">
          <ac:chgData name="number two" userId="cc2bff6e32b96a27" providerId="LiveId" clId="{676F072E-454F-4163-B5F2-3B7B81E8F23E}" dt="2023-09-15T06:31:25.735" v="6392" actId="478"/>
          <ac:spMkLst>
            <pc:docMk/>
            <pc:sldMk cId="508622453" sldId="362"/>
            <ac:spMk id="57" creationId="{FE82D589-3317-BCDE-D1CD-9B5C1481F167}"/>
          </ac:spMkLst>
        </pc:spChg>
        <pc:picChg chg="add del mod">
          <ac:chgData name="number two" userId="cc2bff6e32b96a27" providerId="LiveId" clId="{676F072E-454F-4163-B5F2-3B7B81E8F23E}" dt="2023-09-15T06:35:01.249" v="6703" actId="478"/>
          <ac:picMkLst>
            <pc:docMk/>
            <pc:sldMk cId="508622453" sldId="362"/>
            <ac:picMk id="5" creationId="{0468389D-50F1-CA40-8DFB-4380BC0937F2}"/>
          </ac:picMkLst>
        </pc:picChg>
        <pc:picChg chg="add del mod">
          <ac:chgData name="number two" userId="cc2bff6e32b96a27" providerId="LiveId" clId="{676F072E-454F-4163-B5F2-3B7B81E8F23E}" dt="2023-09-15T06:35:01.249" v="6703" actId="478"/>
          <ac:picMkLst>
            <pc:docMk/>
            <pc:sldMk cId="508622453" sldId="362"/>
            <ac:picMk id="7" creationId="{F2A97AF8-A925-0876-4BF8-CA3499F695C1}"/>
          </ac:picMkLst>
        </pc:picChg>
        <pc:picChg chg="add mod">
          <ac:chgData name="number two" userId="cc2bff6e32b96a27" providerId="LiveId" clId="{676F072E-454F-4163-B5F2-3B7B81E8F23E}" dt="2023-09-15T06:30:48.888" v="6390" actId="555"/>
          <ac:picMkLst>
            <pc:docMk/>
            <pc:sldMk cId="508622453" sldId="362"/>
            <ac:picMk id="9" creationId="{271BDA15-D534-9558-C9B1-060A3C868663}"/>
          </ac:picMkLst>
        </pc:picChg>
        <pc:picChg chg="add del mod">
          <ac:chgData name="number two" userId="cc2bff6e32b96a27" providerId="LiveId" clId="{676F072E-454F-4163-B5F2-3B7B81E8F23E}" dt="2023-09-15T06:35:01.249" v="6703" actId="478"/>
          <ac:picMkLst>
            <pc:docMk/>
            <pc:sldMk cId="508622453" sldId="362"/>
            <ac:picMk id="11" creationId="{79CF85DE-457E-D76A-BCA4-8571AA6DE1FC}"/>
          </ac:picMkLst>
        </pc:picChg>
        <pc:picChg chg="add del mod">
          <ac:chgData name="number two" userId="cc2bff6e32b96a27" providerId="LiveId" clId="{676F072E-454F-4163-B5F2-3B7B81E8F23E}" dt="2023-09-15T06:35:01.249" v="6703" actId="478"/>
          <ac:picMkLst>
            <pc:docMk/>
            <pc:sldMk cId="508622453" sldId="362"/>
            <ac:picMk id="13" creationId="{7F7805BD-90F2-D2BE-46E2-DEB6AD11F597}"/>
          </ac:picMkLst>
        </pc:picChg>
        <pc:picChg chg="add mod">
          <ac:chgData name="number two" userId="cc2bff6e32b96a27" providerId="LiveId" clId="{676F072E-454F-4163-B5F2-3B7B81E8F23E}" dt="2023-09-15T06:30:48.888" v="6390" actId="555"/>
          <ac:picMkLst>
            <pc:docMk/>
            <pc:sldMk cId="508622453" sldId="362"/>
            <ac:picMk id="15" creationId="{FD041B82-5E95-812A-8434-4927A8410CE5}"/>
          </ac:picMkLst>
        </pc:picChg>
        <pc:picChg chg="add del mod">
          <ac:chgData name="number two" userId="cc2bff6e32b96a27" providerId="LiveId" clId="{676F072E-454F-4163-B5F2-3B7B81E8F23E}" dt="2023-09-15T06:35:01.249" v="6703" actId="478"/>
          <ac:picMkLst>
            <pc:docMk/>
            <pc:sldMk cId="508622453" sldId="362"/>
            <ac:picMk id="17" creationId="{1F620D76-544C-25C5-41F0-E09F0EE2D9C0}"/>
          </ac:picMkLst>
        </pc:picChg>
        <pc:picChg chg="del">
          <ac:chgData name="number two" userId="cc2bff6e32b96a27" providerId="LiveId" clId="{676F072E-454F-4163-B5F2-3B7B81E8F23E}" dt="2023-09-15T06:29:50.518" v="6386" actId="478"/>
          <ac:picMkLst>
            <pc:docMk/>
            <pc:sldMk cId="508622453" sldId="362"/>
            <ac:picMk id="51" creationId="{DA75F36F-08B4-8E24-914F-81D7275E4E17}"/>
          </ac:picMkLst>
        </pc:picChg>
        <pc:picChg chg="mod">
          <ac:chgData name="number two" userId="cc2bff6e32b96a27" providerId="LiveId" clId="{676F072E-454F-4163-B5F2-3B7B81E8F23E}" dt="2023-09-15T06:30:24.247" v="6389" actId="552"/>
          <ac:picMkLst>
            <pc:docMk/>
            <pc:sldMk cId="508622453" sldId="362"/>
            <ac:picMk id="52" creationId="{94242D02-4156-ED1D-69EF-35839C2F467C}"/>
          </ac:picMkLst>
        </pc:picChg>
        <pc:picChg chg="del">
          <ac:chgData name="number two" userId="cc2bff6e32b96a27" providerId="LiveId" clId="{676F072E-454F-4163-B5F2-3B7B81E8F23E}" dt="2023-09-15T06:31:24.366" v="6391" actId="478"/>
          <ac:picMkLst>
            <pc:docMk/>
            <pc:sldMk cId="508622453" sldId="362"/>
            <ac:picMk id="58" creationId="{E88BE67D-1532-25A0-879E-2934246184AE}"/>
          </ac:picMkLst>
        </pc:picChg>
        <pc:cxnChg chg="del">
          <ac:chgData name="number two" userId="cc2bff6e32b96a27" providerId="LiveId" clId="{676F072E-454F-4163-B5F2-3B7B81E8F23E}" dt="2023-09-15T06:31:25.735" v="6392" actId="478"/>
          <ac:cxnSpMkLst>
            <pc:docMk/>
            <pc:sldMk cId="508622453" sldId="362"/>
            <ac:cxnSpMk id="59" creationId="{1F811CD7-4151-69E2-0F41-F33B18826EA6}"/>
          </ac:cxnSpMkLst>
        </pc:cxnChg>
      </pc:sldChg>
      <pc:sldChg chg="add del">
        <pc:chgData name="number two" userId="cc2bff6e32b96a27" providerId="LiveId" clId="{676F072E-454F-4163-B5F2-3B7B81E8F23E}" dt="2023-09-15T02:48:36.592" v="1049" actId="47"/>
        <pc:sldMkLst>
          <pc:docMk/>
          <pc:sldMk cId="639426479" sldId="362"/>
        </pc:sldMkLst>
      </pc:sldChg>
      <pc:sldChg chg="addSp delSp modSp add mod">
        <pc:chgData name="number two" userId="cc2bff6e32b96a27" providerId="LiveId" clId="{676F072E-454F-4163-B5F2-3B7B81E8F23E}" dt="2023-09-15T04:18:14.843" v="1853" actId="20577"/>
        <pc:sldMkLst>
          <pc:docMk/>
          <pc:sldMk cId="3383985488" sldId="363"/>
        </pc:sldMkLst>
        <pc:spChg chg="del">
          <ac:chgData name="number two" userId="cc2bff6e32b96a27" providerId="LiveId" clId="{676F072E-454F-4163-B5F2-3B7B81E8F23E}" dt="2023-09-15T04:11:41.640" v="1272" actId="478"/>
          <ac:spMkLst>
            <pc:docMk/>
            <pc:sldMk cId="3383985488" sldId="363"/>
            <ac:spMk id="2" creationId="{4DDE6AA2-0038-F304-D367-FA418DBCB575}"/>
          </ac:spMkLst>
        </pc:spChg>
        <pc:spChg chg="add mod">
          <ac:chgData name="number two" userId="cc2bff6e32b96a27" providerId="LiveId" clId="{676F072E-454F-4163-B5F2-3B7B81E8F23E}" dt="2023-09-15T04:16:50.988" v="1737" actId="14100"/>
          <ac:spMkLst>
            <pc:docMk/>
            <pc:sldMk cId="3383985488" sldId="363"/>
            <ac:spMk id="16" creationId="{5D2F150B-7B22-BDBA-D693-336E7C52FEF8}"/>
          </ac:spMkLst>
        </pc:spChg>
        <pc:spChg chg="mod">
          <ac:chgData name="number two" userId="cc2bff6e32b96a27" providerId="LiveId" clId="{676F072E-454F-4163-B5F2-3B7B81E8F23E}" dt="2023-09-15T04:18:14.843" v="1853" actId="20577"/>
          <ac:spMkLst>
            <pc:docMk/>
            <pc:sldMk cId="3383985488" sldId="363"/>
            <ac:spMk id="21" creationId="{9BBC4F71-DB76-8BDE-B36B-070E87DBFB08}"/>
          </ac:spMkLst>
        </pc:spChg>
        <pc:spChg chg="mod">
          <ac:chgData name="number two" userId="cc2bff6e32b96a27" providerId="LiveId" clId="{676F072E-454F-4163-B5F2-3B7B81E8F23E}" dt="2023-09-15T04:15:40.106" v="1727" actId="20577"/>
          <ac:spMkLst>
            <pc:docMk/>
            <pc:sldMk cId="3383985488" sldId="363"/>
            <ac:spMk id="22" creationId="{7D3772FF-3C6D-3CCD-CBA6-FD47ED7E94A4}"/>
          </ac:spMkLst>
        </pc:spChg>
        <pc:spChg chg="mod">
          <ac:chgData name="number two" userId="cc2bff6e32b96a27" providerId="LiveId" clId="{676F072E-454F-4163-B5F2-3B7B81E8F23E}" dt="2023-09-15T04:05:00.106" v="1240" actId="20577"/>
          <ac:spMkLst>
            <pc:docMk/>
            <pc:sldMk cId="3383985488" sldId="363"/>
            <ac:spMk id="47" creationId="{D87F5071-E0A7-D5B1-657B-847B7DAF145F}"/>
          </ac:spMkLst>
        </pc:spChg>
        <pc:spChg chg="mod">
          <ac:chgData name="number two" userId="cc2bff6e32b96a27" providerId="LiveId" clId="{676F072E-454F-4163-B5F2-3B7B81E8F23E}" dt="2023-09-15T04:17:03.074" v="1761" actId="20577"/>
          <ac:spMkLst>
            <pc:docMk/>
            <pc:sldMk cId="3383985488" sldId="363"/>
            <ac:spMk id="48" creationId="{89368461-605D-BF4C-DB3B-1CEDD5609B69}"/>
          </ac:spMkLst>
        </pc:spChg>
        <pc:spChg chg="mod">
          <ac:chgData name="number two" userId="cc2bff6e32b96a27" providerId="LiveId" clId="{676F072E-454F-4163-B5F2-3B7B81E8F23E}" dt="2023-09-15T04:04:53.422" v="1226" actId="1035"/>
          <ac:spMkLst>
            <pc:docMk/>
            <pc:sldMk cId="3383985488" sldId="363"/>
            <ac:spMk id="49" creationId="{74D81B2A-F48A-3C72-6FA3-C4B77D83637D}"/>
          </ac:spMkLst>
        </pc:spChg>
        <pc:spChg chg="del">
          <ac:chgData name="number two" userId="cc2bff6e32b96a27" providerId="LiveId" clId="{676F072E-454F-4163-B5F2-3B7B81E8F23E}" dt="2023-09-15T04:10:25.810" v="1266" actId="478"/>
          <ac:spMkLst>
            <pc:docMk/>
            <pc:sldMk cId="3383985488" sldId="363"/>
            <ac:spMk id="57" creationId="{FE82D589-3317-BCDE-D1CD-9B5C1481F167}"/>
          </ac:spMkLst>
        </pc:spChg>
        <pc:grpChg chg="add del mod ord">
          <ac:chgData name="number two" userId="cc2bff6e32b96a27" providerId="LiveId" clId="{676F072E-454F-4163-B5F2-3B7B81E8F23E}" dt="2023-09-15T04:16:31.141" v="1734" actId="478"/>
          <ac:grpSpMkLst>
            <pc:docMk/>
            <pc:sldMk cId="3383985488" sldId="363"/>
            <ac:grpSpMk id="12" creationId="{5CA3A6E4-1AD1-A9ED-12E5-FC5FCBBC8BFC}"/>
          </ac:grpSpMkLst>
        </pc:grpChg>
        <pc:grpChg chg="add mod">
          <ac:chgData name="number two" userId="cc2bff6e32b96a27" providerId="LiveId" clId="{676F072E-454F-4163-B5F2-3B7B81E8F23E}" dt="2023-09-15T04:16:25.278" v="1732"/>
          <ac:grpSpMkLst>
            <pc:docMk/>
            <pc:sldMk cId="3383985488" sldId="363"/>
            <ac:grpSpMk id="13" creationId="{BB073598-7EF6-F2E9-9E1F-AED438E6B605}"/>
          </ac:grpSpMkLst>
        </pc:grpChg>
        <pc:picChg chg="add del mod">
          <ac:chgData name="number two" userId="cc2bff6e32b96a27" providerId="LiveId" clId="{676F072E-454F-4163-B5F2-3B7B81E8F23E}" dt="2023-09-15T04:10:09.132" v="1261" actId="478"/>
          <ac:picMkLst>
            <pc:docMk/>
            <pc:sldMk cId="3383985488" sldId="363"/>
            <ac:picMk id="5" creationId="{82DFCE4E-6593-5E5C-96FD-8D3C4E96CB55}"/>
          </ac:picMkLst>
        </pc:picChg>
        <pc:picChg chg="add mod">
          <ac:chgData name="number two" userId="cc2bff6e32b96a27" providerId="LiveId" clId="{676F072E-454F-4163-B5F2-3B7B81E8F23E}" dt="2023-09-15T04:16:10.199" v="1730" actId="1076"/>
          <ac:picMkLst>
            <pc:docMk/>
            <pc:sldMk cId="3383985488" sldId="363"/>
            <ac:picMk id="7" creationId="{F3118977-F5EF-0EC6-3512-D272109510EA}"/>
          </ac:picMkLst>
        </pc:picChg>
        <pc:picChg chg="add mod">
          <ac:chgData name="number two" userId="cc2bff6e32b96a27" providerId="LiveId" clId="{676F072E-454F-4163-B5F2-3B7B81E8F23E}" dt="2023-09-15T04:10:06.375" v="1260" actId="164"/>
          <ac:picMkLst>
            <pc:docMk/>
            <pc:sldMk cId="3383985488" sldId="363"/>
            <ac:picMk id="9" creationId="{30806A35-7D2B-22DE-A230-A06CFE8FB778}"/>
          </ac:picMkLst>
        </pc:picChg>
        <pc:picChg chg="add mod">
          <ac:chgData name="number two" userId="cc2bff6e32b96a27" providerId="LiveId" clId="{676F072E-454F-4163-B5F2-3B7B81E8F23E}" dt="2023-09-15T04:10:06.375" v="1260" actId="164"/>
          <ac:picMkLst>
            <pc:docMk/>
            <pc:sldMk cId="3383985488" sldId="363"/>
            <ac:picMk id="11" creationId="{39964618-C35F-20DF-3A24-BEBD779BB759}"/>
          </ac:picMkLst>
        </pc:picChg>
        <pc:picChg chg="mod">
          <ac:chgData name="number two" userId="cc2bff6e32b96a27" providerId="LiveId" clId="{676F072E-454F-4163-B5F2-3B7B81E8F23E}" dt="2023-09-15T04:16:25.278" v="1732"/>
          <ac:picMkLst>
            <pc:docMk/>
            <pc:sldMk cId="3383985488" sldId="363"/>
            <ac:picMk id="14" creationId="{5E36280A-B879-8246-0D3A-7A66770CE385}"/>
          </ac:picMkLst>
        </pc:picChg>
        <pc:picChg chg="mod">
          <ac:chgData name="number two" userId="cc2bff6e32b96a27" providerId="LiveId" clId="{676F072E-454F-4163-B5F2-3B7B81E8F23E}" dt="2023-09-15T04:16:25.278" v="1732"/>
          <ac:picMkLst>
            <pc:docMk/>
            <pc:sldMk cId="3383985488" sldId="363"/>
            <ac:picMk id="15" creationId="{04FC3E1F-0012-6A7F-9668-28D53D6EF66D}"/>
          </ac:picMkLst>
        </pc:picChg>
        <pc:picChg chg="del">
          <ac:chgData name="number two" userId="cc2bff6e32b96a27" providerId="LiveId" clId="{676F072E-454F-4163-B5F2-3B7B81E8F23E}" dt="2023-09-15T04:10:22.986" v="1265" actId="478"/>
          <ac:picMkLst>
            <pc:docMk/>
            <pc:sldMk cId="3383985488" sldId="363"/>
            <ac:picMk id="52" creationId="{94242D02-4156-ED1D-69EF-35839C2F467C}"/>
          </ac:picMkLst>
        </pc:picChg>
        <pc:picChg chg="del">
          <ac:chgData name="number two" userId="cc2bff6e32b96a27" providerId="LiveId" clId="{676F072E-454F-4163-B5F2-3B7B81E8F23E}" dt="2023-09-15T04:10:26.359" v="1267" actId="478"/>
          <ac:picMkLst>
            <pc:docMk/>
            <pc:sldMk cId="3383985488" sldId="363"/>
            <ac:picMk id="58" creationId="{E88BE67D-1532-25A0-879E-2934246184AE}"/>
          </ac:picMkLst>
        </pc:picChg>
        <pc:cxnChg chg="del">
          <ac:chgData name="number two" userId="cc2bff6e32b96a27" providerId="LiveId" clId="{676F072E-454F-4163-B5F2-3B7B81E8F23E}" dt="2023-09-15T04:10:27.083" v="1268" actId="478"/>
          <ac:cxnSpMkLst>
            <pc:docMk/>
            <pc:sldMk cId="3383985488" sldId="363"/>
            <ac:cxnSpMk id="59" creationId="{1F811CD7-4151-69E2-0F41-F33B18826EA6}"/>
          </ac:cxnSpMkLst>
        </pc:cxnChg>
      </pc:sldChg>
      <pc:sldChg chg="addSp delSp modSp add mod">
        <pc:chgData name="number two" userId="cc2bff6e32b96a27" providerId="LiveId" clId="{676F072E-454F-4163-B5F2-3B7B81E8F23E}" dt="2023-09-15T04:33:04.648" v="2604" actId="478"/>
        <pc:sldMkLst>
          <pc:docMk/>
          <pc:sldMk cId="3516500372" sldId="364"/>
        </pc:sldMkLst>
        <pc:spChg chg="del">
          <ac:chgData name="number two" userId="cc2bff6e32b96a27" providerId="LiveId" clId="{676F072E-454F-4163-B5F2-3B7B81E8F23E}" dt="2023-09-15T04:19:14.653" v="1875" actId="478"/>
          <ac:spMkLst>
            <pc:docMk/>
            <pc:sldMk cId="3516500372" sldId="364"/>
            <ac:spMk id="2" creationId="{4DDE6AA2-0038-F304-D367-FA418DBCB575}"/>
          </ac:spMkLst>
        </pc:spChg>
        <pc:spChg chg="add del mod">
          <ac:chgData name="number two" userId="cc2bff6e32b96a27" providerId="LiveId" clId="{676F072E-454F-4163-B5F2-3B7B81E8F23E}" dt="2023-09-15T04:20:17.981" v="1913" actId="478"/>
          <ac:spMkLst>
            <pc:docMk/>
            <pc:sldMk cId="3516500372" sldId="364"/>
            <ac:spMk id="3" creationId="{3D36E97F-203E-27C1-AAB4-78DC09202411}"/>
          </ac:spMkLst>
        </pc:spChg>
        <pc:spChg chg="add del mod">
          <ac:chgData name="number two" userId="cc2bff6e32b96a27" providerId="LiveId" clId="{676F072E-454F-4163-B5F2-3B7B81E8F23E}" dt="2023-09-15T04:29:16.039" v="2204" actId="478"/>
          <ac:spMkLst>
            <pc:docMk/>
            <pc:sldMk cId="3516500372" sldId="364"/>
            <ac:spMk id="6" creationId="{61C0FD30-6484-E86E-BBD9-E4220CA961C6}"/>
          </ac:spMkLst>
        </pc:spChg>
        <pc:spChg chg="add del mod">
          <ac:chgData name="number two" userId="cc2bff6e32b96a27" providerId="LiveId" clId="{676F072E-454F-4163-B5F2-3B7B81E8F23E}" dt="2023-09-15T04:29:36.021" v="2246"/>
          <ac:spMkLst>
            <pc:docMk/>
            <pc:sldMk cId="3516500372" sldId="364"/>
            <ac:spMk id="11" creationId="{AB54AF86-B218-D9D8-1C3A-46E069A3EB55}"/>
          </ac:spMkLst>
        </pc:spChg>
        <pc:spChg chg="add mod">
          <ac:chgData name="number two" userId="cc2bff6e32b96a27" providerId="LiveId" clId="{676F072E-454F-4163-B5F2-3B7B81E8F23E}" dt="2023-09-15T04:32:47.192" v="2602" actId="1076"/>
          <ac:spMkLst>
            <pc:docMk/>
            <pc:sldMk cId="3516500372" sldId="364"/>
            <ac:spMk id="12" creationId="{9178FFF2-0EEE-B5DB-C6C5-659687AD4D85}"/>
          </ac:spMkLst>
        </pc:spChg>
        <pc:spChg chg="mod">
          <ac:chgData name="number two" userId="cc2bff6e32b96a27" providerId="LiveId" clId="{676F072E-454F-4163-B5F2-3B7B81E8F23E}" dt="2023-09-15T04:28:35.763" v="2195" actId="2711"/>
          <ac:spMkLst>
            <pc:docMk/>
            <pc:sldMk cId="3516500372" sldId="364"/>
            <ac:spMk id="21" creationId="{9BBC4F71-DB76-8BDE-B36B-070E87DBFB08}"/>
          </ac:spMkLst>
        </pc:spChg>
        <pc:spChg chg="mod">
          <ac:chgData name="number two" userId="cc2bff6e32b96a27" providerId="LiveId" clId="{676F072E-454F-4163-B5F2-3B7B81E8F23E}" dt="2023-09-15T04:26:22.148" v="2133" actId="20577"/>
          <ac:spMkLst>
            <pc:docMk/>
            <pc:sldMk cId="3516500372" sldId="364"/>
            <ac:spMk id="22" creationId="{7D3772FF-3C6D-3CCD-CBA6-FD47ED7E94A4}"/>
          </ac:spMkLst>
        </pc:spChg>
        <pc:spChg chg="mod">
          <ac:chgData name="number two" userId="cc2bff6e32b96a27" providerId="LiveId" clId="{676F072E-454F-4163-B5F2-3B7B81E8F23E}" dt="2023-09-15T04:19:55.313" v="1905" actId="20577"/>
          <ac:spMkLst>
            <pc:docMk/>
            <pc:sldMk cId="3516500372" sldId="364"/>
            <ac:spMk id="47" creationId="{D87F5071-E0A7-D5B1-657B-847B7DAF145F}"/>
          </ac:spMkLst>
        </pc:spChg>
        <pc:spChg chg="mod">
          <ac:chgData name="number two" userId="cc2bff6e32b96a27" providerId="LiveId" clId="{676F072E-454F-4163-B5F2-3B7B81E8F23E}" dt="2023-09-15T04:29:28.990" v="2244" actId="20577"/>
          <ac:spMkLst>
            <pc:docMk/>
            <pc:sldMk cId="3516500372" sldId="364"/>
            <ac:spMk id="48" creationId="{89368461-605D-BF4C-DB3B-1CEDD5609B69}"/>
          </ac:spMkLst>
        </pc:spChg>
        <pc:spChg chg="mod">
          <ac:chgData name="number two" userId="cc2bff6e32b96a27" providerId="LiveId" clId="{676F072E-454F-4163-B5F2-3B7B81E8F23E}" dt="2023-09-15T04:19:47.506" v="1889" actId="14100"/>
          <ac:spMkLst>
            <pc:docMk/>
            <pc:sldMk cId="3516500372" sldId="364"/>
            <ac:spMk id="49" creationId="{74D81B2A-F48A-3C72-6FA3-C4B77D83637D}"/>
          </ac:spMkLst>
        </pc:spChg>
        <pc:spChg chg="del">
          <ac:chgData name="number two" userId="cc2bff6e32b96a27" providerId="LiveId" clId="{676F072E-454F-4163-B5F2-3B7B81E8F23E}" dt="2023-09-15T04:19:59.179" v="1907" actId="478"/>
          <ac:spMkLst>
            <pc:docMk/>
            <pc:sldMk cId="3516500372" sldId="364"/>
            <ac:spMk id="57" creationId="{FE82D589-3317-BCDE-D1CD-9B5C1481F167}"/>
          </ac:spMkLst>
        </pc:spChg>
        <pc:picChg chg="add del mod">
          <ac:chgData name="number two" userId="cc2bff6e32b96a27" providerId="LiveId" clId="{676F072E-454F-4163-B5F2-3B7B81E8F23E}" dt="2023-09-15T04:29:10.778" v="2202" actId="478"/>
          <ac:picMkLst>
            <pc:docMk/>
            <pc:sldMk cId="3516500372" sldId="364"/>
            <ac:picMk id="5" creationId="{3ADA3873-E6A1-FED7-B648-B1DB04EA5D24}"/>
          </ac:picMkLst>
        </pc:picChg>
        <pc:picChg chg="add mod ord">
          <ac:chgData name="number two" userId="cc2bff6e32b96a27" providerId="LiveId" clId="{676F072E-454F-4163-B5F2-3B7B81E8F23E}" dt="2023-09-15T04:29:09.847" v="2201" actId="167"/>
          <ac:picMkLst>
            <pc:docMk/>
            <pc:sldMk cId="3516500372" sldId="364"/>
            <ac:picMk id="8" creationId="{BF6F91EC-40B3-E120-EFCD-DDAC563AF6AC}"/>
          </ac:picMkLst>
        </pc:picChg>
        <pc:picChg chg="add del mod">
          <ac:chgData name="number two" userId="cc2bff6e32b96a27" providerId="LiveId" clId="{676F072E-454F-4163-B5F2-3B7B81E8F23E}" dt="2023-09-15T04:33:04.648" v="2604" actId="478"/>
          <ac:picMkLst>
            <pc:docMk/>
            <pc:sldMk cId="3516500372" sldId="364"/>
            <ac:picMk id="10" creationId="{CBB2EEF2-7681-B51D-05C1-45595A0D1870}"/>
          </ac:picMkLst>
        </pc:picChg>
        <pc:picChg chg="del">
          <ac:chgData name="number two" userId="cc2bff6e32b96a27" providerId="LiveId" clId="{676F072E-454F-4163-B5F2-3B7B81E8F23E}" dt="2023-09-15T04:19:57.712" v="1906" actId="478"/>
          <ac:picMkLst>
            <pc:docMk/>
            <pc:sldMk cId="3516500372" sldId="364"/>
            <ac:picMk id="52" creationId="{94242D02-4156-ED1D-69EF-35839C2F467C}"/>
          </ac:picMkLst>
        </pc:picChg>
        <pc:picChg chg="del">
          <ac:chgData name="number two" userId="cc2bff6e32b96a27" providerId="LiveId" clId="{676F072E-454F-4163-B5F2-3B7B81E8F23E}" dt="2023-09-15T04:19:59.778" v="1908" actId="478"/>
          <ac:picMkLst>
            <pc:docMk/>
            <pc:sldMk cId="3516500372" sldId="364"/>
            <ac:picMk id="58" creationId="{E88BE67D-1532-25A0-879E-2934246184AE}"/>
          </ac:picMkLst>
        </pc:picChg>
        <pc:cxnChg chg="add del">
          <ac:chgData name="number two" userId="cc2bff6e32b96a27" providerId="LiveId" clId="{676F072E-454F-4163-B5F2-3B7B81E8F23E}" dt="2023-09-15T04:20:15.763" v="1912" actId="478"/>
          <ac:cxnSpMkLst>
            <pc:docMk/>
            <pc:sldMk cId="3516500372" sldId="364"/>
            <ac:cxnSpMk id="59" creationId="{1F811CD7-4151-69E2-0F41-F33B18826EA6}"/>
          </ac:cxnSpMkLst>
        </pc:cxnChg>
      </pc:sldChg>
      <pc:sldChg chg="addSp delSp modSp add mod">
        <pc:chgData name="number two" userId="cc2bff6e32b96a27" providerId="LiveId" clId="{676F072E-454F-4163-B5F2-3B7B81E8F23E}" dt="2023-09-15T05:00:04.122" v="3763" actId="20577"/>
        <pc:sldMkLst>
          <pc:docMk/>
          <pc:sldMk cId="2739486009" sldId="365"/>
        </pc:sldMkLst>
        <pc:spChg chg="del">
          <ac:chgData name="number two" userId="cc2bff6e32b96a27" providerId="LiveId" clId="{676F072E-454F-4163-B5F2-3B7B81E8F23E}" dt="2023-09-15T04:48:57.423" v="3233" actId="478"/>
          <ac:spMkLst>
            <pc:docMk/>
            <pc:sldMk cId="2739486009" sldId="365"/>
            <ac:spMk id="2" creationId="{4DDE6AA2-0038-F304-D367-FA418DBCB575}"/>
          </ac:spMkLst>
        </pc:spChg>
        <pc:spChg chg="add mod">
          <ac:chgData name="number two" userId="cc2bff6e32b96a27" providerId="LiveId" clId="{676F072E-454F-4163-B5F2-3B7B81E8F23E}" dt="2023-09-15T04:49:26.834" v="3242" actId="1076"/>
          <ac:spMkLst>
            <pc:docMk/>
            <pc:sldMk cId="2739486009" sldId="365"/>
            <ac:spMk id="10" creationId="{2503E0D0-6BD8-240C-DBFC-E134D187C14D}"/>
          </ac:spMkLst>
        </pc:spChg>
        <pc:spChg chg="add mod">
          <ac:chgData name="number two" userId="cc2bff6e32b96a27" providerId="LiveId" clId="{676F072E-454F-4163-B5F2-3B7B81E8F23E}" dt="2023-09-15T05:00:04.122" v="3763" actId="20577"/>
          <ac:spMkLst>
            <pc:docMk/>
            <pc:sldMk cId="2739486009" sldId="365"/>
            <ac:spMk id="11" creationId="{7783F266-F665-A7C0-DB37-175F0516CAA4}"/>
          </ac:spMkLst>
        </pc:spChg>
        <pc:spChg chg="mod">
          <ac:chgData name="number two" userId="cc2bff6e32b96a27" providerId="LiveId" clId="{676F072E-454F-4163-B5F2-3B7B81E8F23E}" dt="2023-09-15T04:46:40.131" v="3222" actId="20577"/>
          <ac:spMkLst>
            <pc:docMk/>
            <pc:sldMk cId="2739486009" sldId="365"/>
            <ac:spMk id="21" creationId="{9BBC4F71-DB76-8BDE-B36B-070E87DBFB08}"/>
          </ac:spMkLst>
        </pc:spChg>
        <pc:spChg chg="mod">
          <ac:chgData name="number two" userId="cc2bff6e32b96a27" providerId="LiveId" clId="{676F072E-454F-4163-B5F2-3B7B81E8F23E}" dt="2023-09-15T04:58:14.642" v="3624" actId="20577"/>
          <ac:spMkLst>
            <pc:docMk/>
            <pc:sldMk cId="2739486009" sldId="365"/>
            <ac:spMk id="22" creationId="{7D3772FF-3C6D-3CCD-CBA6-FD47ED7E94A4}"/>
          </ac:spMkLst>
        </pc:spChg>
        <pc:spChg chg="mod">
          <ac:chgData name="number two" userId="cc2bff6e32b96a27" providerId="LiveId" clId="{676F072E-454F-4163-B5F2-3B7B81E8F23E}" dt="2023-09-15T04:50:02.854" v="3284" actId="20577"/>
          <ac:spMkLst>
            <pc:docMk/>
            <pc:sldMk cId="2739486009" sldId="365"/>
            <ac:spMk id="47" creationId="{D87F5071-E0A7-D5B1-657B-847B7DAF145F}"/>
          </ac:spMkLst>
        </pc:spChg>
        <pc:spChg chg="mod">
          <ac:chgData name="number two" userId="cc2bff6e32b96a27" providerId="LiveId" clId="{676F072E-454F-4163-B5F2-3B7B81E8F23E}" dt="2023-09-15T04:52:09.199" v="3363" actId="20577"/>
          <ac:spMkLst>
            <pc:docMk/>
            <pc:sldMk cId="2739486009" sldId="365"/>
            <ac:spMk id="48" creationId="{89368461-605D-BF4C-DB3B-1CEDD5609B69}"/>
          </ac:spMkLst>
        </pc:spChg>
        <pc:spChg chg="mod">
          <ac:chgData name="number two" userId="cc2bff6e32b96a27" providerId="LiveId" clId="{676F072E-454F-4163-B5F2-3B7B81E8F23E}" dt="2023-09-15T04:45:58.078" v="3195" actId="14100"/>
          <ac:spMkLst>
            <pc:docMk/>
            <pc:sldMk cId="2739486009" sldId="365"/>
            <ac:spMk id="49" creationId="{74D81B2A-F48A-3C72-6FA3-C4B77D83637D}"/>
          </ac:spMkLst>
        </pc:spChg>
        <pc:spChg chg="del">
          <ac:chgData name="number two" userId="cc2bff6e32b96a27" providerId="LiveId" clId="{676F072E-454F-4163-B5F2-3B7B81E8F23E}" dt="2023-09-15T04:41:30.665" v="3163" actId="478"/>
          <ac:spMkLst>
            <pc:docMk/>
            <pc:sldMk cId="2739486009" sldId="365"/>
            <ac:spMk id="57" creationId="{FE82D589-3317-BCDE-D1CD-9B5C1481F167}"/>
          </ac:spMkLst>
        </pc:spChg>
        <pc:picChg chg="add mod ord">
          <ac:chgData name="number two" userId="cc2bff6e32b96a27" providerId="LiveId" clId="{676F072E-454F-4163-B5F2-3B7B81E8F23E}" dt="2023-09-15T04:49:17.992" v="3239" actId="167"/>
          <ac:picMkLst>
            <pc:docMk/>
            <pc:sldMk cId="2739486009" sldId="365"/>
            <ac:picMk id="5" creationId="{837C09B3-6678-B24D-A9DB-C4A5EC5061BE}"/>
          </ac:picMkLst>
        </pc:picChg>
        <pc:picChg chg="add del mod">
          <ac:chgData name="number two" userId="cc2bff6e32b96a27" providerId="LiveId" clId="{676F072E-454F-4163-B5F2-3B7B81E8F23E}" dt="2023-09-15T04:49:38.779" v="3244" actId="478"/>
          <ac:picMkLst>
            <pc:docMk/>
            <pc:sldMk cId="2739486009" sldId="365"/>
            <ac:picMk id="7" creationId="{D731F6DF-F1E5-27A5-0D41-7C864601D1B8}"/>
          </ac:picMkLst>
        </pc:picChg>
        <pc:picChg chg="add del mod">
          <ac:chgData name="number two" userId="cc2bff6e32b96a27" providerId="LiveId" clId="{676F072E-454F-4163-B5F2-3B7B81E8F23E}" dt="2023-09-15T04:49:39.111" v="3245" actId="478"/>
          <ac:picMkLst>
            <pc:docMk/>
            <pc:sldMk cId="2739486009" sldId="365"/>
            <ac:picMk id="9" creationId="{999C2619-9169-3D7C-35A2-5CB4D6453634}"/>
          </ac:picMkLst>
        </pc:picChg>
        <pc:picChg chg="del">
          <ac:chgData name="number two" userId="cc2bff6e32b96a27" providerId="LiveId" clId="{676F072E-454F-4163-B5F2-3B7B81E8F23E}" dt="2023-09-15T04:49:19.374" v="3240" actId="478"/>
          <ac:picMkLst>
            <pc:docMk/>
            <pc:sldMk cId="2739486009" sldId="365"/>
            <ac:picMk id="52" creationId="{94242D02-4156-ED1D-69EF-35839C2F467C}"/>
          </ac:picMkLst>
        </pc:picChg>
        <pc:picChg chg="del">
          <ac:chgData name="number two" userId="cc2bff6e32b96a27" providerId="LiveId" clId="{676F072E-454F-4163-B5F2-3B7B81E8F23E}" dt="2023-09-15T04:41:30.665" v="3163" actId="478"/>
          <ac:picMkLst>
            <pc:docMk/>
            <pc:sldMk cId="2739486009" sldId="365"/>
            <ac:picMk id="58" creationId="{E88BE67D-1532-25A0-879E-2934246184AE}"/>
          </ac:picMkLst>
        </pc:picChg>
        <pc:cxnChg chg="del">
          <ac:chgData name="number two" userId="cc2bff6e32b96a27" providerId="LiveId" clId="{676F072E-454F-4163-B5F2-3B7B81E8F23E}" dt="2023-09-15T04:41:30.665" v="3163" actId="478"/>
          <ac:cxnSpMkLst>
            <pc:docMk/>
            <pc:sldMk cId="2739486009" sldId="365"/>
            <ac:cxnSpMk id="59" creationId="{1F811CD7-4151-69E2-0F41-F33B18826EA6}"/>
          </ac:cxnSpMkLst>
        </pc:cxnChg>
      </pc:sldChg>
      <pc:sldChg chg="addSp delSp modSp add mod">
        <pc:chgData name="number two" userId="cc2bff6e32b96a27" providerId="LiveId" clId="{676F072E-454F-4163-B5F2-3B7B81E8F23E}" dt="2023-09-15T07:55:11.589" v="8016" actId="1076"/>
        <pc:sldMkLst>
          <pc:docMk/>
          <pc:sldMk cId="973775496" sldId="366"/>
        </pc:sldMkLst>
        <pc:spChg chg="del mod">
          <ac:chgData name="number two" userId="cc2bff6e32b96a27" providerId="LiveId" clId="{676F072E-454F-4163-B5F2-3B7B81E8F23E}" dt="2023-09-15T05:11:19.063" v="4383" actId="478"/>
          <ac:spMkLst>
            <pc:docMk/>
            <pc:sldMk cId="973775496" sldId="366"/>
            <ac:spMk id="2" creationId="{4DDE6AA2-0038-F304-D367-FA418DBCB575}"/>
          </ac:spMkLst>
        </pc:spChg>
        <pc:spChg chg="add del mod">
          <ac:chgData name="number two" userId="cc2bff6e32b96a27" providerId="LiveId" clId="{676F072E-454F-4163-B5F2-3B7B81E8F23E}" dt="2023-09-15T05:16:37.702" v="4439" actId="478"/>
          <ac:spMkLst>
            <pc:docMk/>
            <pc:sldMk cId="973775496" sldId="366"/>
            <ac:spMk id="12" creationId="{5204631E-45C7-8A91-BBE3-3A4759C8E8EA}"/>
          </ac:spMkLst>
        </pc:spChg>
        <pc:spChg chg="add del mod">
          <ac:chgData name="number two" userId="cc2bff6e32b96a27" providerId="LiveId" clId="{676F072E-454F-4163-B5F2-3B7B81E8F23E}" dt="2023-09-15T05:38:55.139" v="4763" actId="478"/>
          <ac:spMkLst>
            <pc:docMk/>
            <pc:sldMk cId="973775496" sldId="366"/>
            <ac:spMk id="13" creationId="{A3AF8B06-E777-EFCD-0426-A42182A07E2E}"/>
          </ac:spMkLst>
        </pc:spChg>
        <pc:spChg chg="mod">
          <ac:chgData name="number two" userId="cc2bff6e32b96a27" providerId="LiveId" clId="{676F072E-454F-4163-B5F2-3B7B81E8F23E}" dt="2023-09-15T05:39:06.465" v="4777" actId="20577"/>
          <ac:spMkLst>
            <pc:docMk/>
            <pc:sldMk cId="973775496" sldId="366"/>
            <ac:spMk id="21" creationId="{9BBC4F71-DB76-8BDE-B36B-070E87DBFB08}"/>
          </ac:spMkLst>
        </pc:spChg>
        <pc:spChg chg="mod">
          <ac:chgData name="number two" userId="cc2bff6e32b96a27" providerId="LiveId" clId="{676F072E-454F-4163-B5F2-3B7B81E8F23E}" dt="2023-09-15T05:35:10.318" v="4759" actId="20577"/>
          <ac:spMkLst>
            <pc:docMk/>
            <pc:sldMk cId="973775496" sldId="366"/>
            <ac:spMk id="22" creationId="{7D3772FF-3C6D-3CCD-CBA6-FD47ED7E94A4}"/>
          </ac:spMkLst>
        </pc:spChg>
        <pc:spChg chg="mod">
          <ac:chgData name="number two" userId="cc2bff6e32b96a27" providerId="LiveId" clId="{676F072E-454F-4163-B5F2-3B7B81E8F23E}" dt="2023-09-15T05:39:31.314" v="4797" actId="20577"/>
          <ac:spMkLst>
            <pc:docMk/>
            <pc:sldMk cId="973775496" sldId="366"/>
            <ac:spMk id="47" creationId="{D87F5071-E0A7-D5B1-657B-847B7DAF145F}"/>
          </ac:spMkLst>
        </pc:spChg>
        <pc:spChg chg="mod">
          <ac:chgData name="number two" userId="cc2bff6e32b96a27" providerId="LiveId" clId="{676F072E-454F-4163-B5F2-3B7B81E8F23E}" dt="2023-09-15T05:40:00.728" v="4890" actId="20577"/>
          <ac:spMkLst>
            <pc:docMk/>
            <pc:sldMk cId="973775496" sldId="366"/>
            <ac:spMk id="48" creationId="{89368461-605D-BF4C-DB3B-1CEDD5609B69}"/>
          </ac:spMkLst>
        </pc:spChg>
        <pc:spChg chg="mod">
          <ac:chgData name="number two" userId="cc2bff6e32b96a27" providerId="LiveId" clId="{676F072E-454F-4163-B5F2-3B7B81E8F23E}" dt="2023-09-15T05:15:48.206" v="4427" actId="14100"/>
          <ac:spMkLst>
            <pc:docMk/>
            <pc:sldMk cId="973775496" sldId="366"/>
            <ac:spMk id="49" creationId="{74D81B2A-F48A-3C72-6FA3-C4B77D83637D}"/>
          </ac:spMkLst>
        </pc:spChg>
        <pc:spChg chg="del">
          <ac:chgData name="number two" userId="cc2bff6e32b96a27" providerId="LiveId" clId="{676F072E-454F-4163-B5F2-3B7B81E8F23E}" dt="2023-09-15T05:15:59.181" v="4430" actId="478"/>
          <ac:spMkLst>
            <pc:docMk/>
            <pc:sldMk cId="973775496" sldId="366"/>
            <ac:spMk id="57" creationId="{FE82D589-3317-BCDE-D1CD-9B5C1481F167}"/>
          </ac:spMkLst>
        </pc:spChg>
        <pc:picChg chg="add mod ord">
          <ac:chgData name="number two" userId="cc2bff6e32b96a27" providerId="LiveId" clId="{676F072E-454F-4163-B5F2-3B7B81E8F23E}" dt="2023-09-15T07:55:11.589" v="8016" actId="1076"/>
          <ac:picMkLst>
            <pc:docMk/>
            <pc:sldMk cId="973775496" sldId="366"/>
            <ac:picMk id="5" creationId="{383B9451-7F41-2557-CEE4-D5825F312D1A}"/>
          </ac:picMkLst>
        </pc:picChg>
        <pc:picChg chg="add mod ord">
          <ac:chgData name="number two" userId="cc2bff6e32b96a27" providerId="LiveId" clId="{676F072E-454F-4163-B5F2-3B7B81E8F23E}" dt="2023-09-15T05:16:25.236" v="4435" actId="167"/>
          <ac:picMkLst>
            <pc:docMk/>
            <pc:sldMk cId="973775496" sldId="366"/>
            <ac:picMk id="7" creationId="{AF0642EE-9242-336B-2565-1C5804D0BFCD}"/>
          </ac:picMkLst>
        </pc:picChg>
        <pc:picChg chg="add del mod">
          <ac:chgData name="number two" userId="cc2bff6e32b96a27" providerId="LiveId" clId="{676F072E-454F-4163-B5F2-3B7B81E8F23E}" dt="2023-09-15T05:42:36.294" v="5261" actId="478"/>
          <ac:picMkLst>
            <pc:docMk/>
            <pc:sldMk cId="973775496" sldId="366"/>
            <ac:picMk id="9" creationId="{C02EAFCF-5172-C54C-F586-53BF95D7219E}"/>
          </ac:picMkLst>
        </pc:picChg>
        <pc:picChg chg="add del mod">
          <ac:chgData name="number two" userId="cc2bff6e32b96a27" providerId="LiveId" clId="{676F072E-454F-4163-B5F2-3B7B81E8F23E}" dt="2023-09-15T05:42:36.657" v="5262" actId="478"/>
          <ac:picMkLst>
            <pc:docMk/>
            <pc:sldMk cId="973775496" sldId="366"/>
            <ac:picMk id="11" creationId="{DFE4EE15-971E-A828-B2C1-859BB416E9A2}"/>
          </ac:picMkLst>
        </pc:picChg>
        <pc:picChg chg="del">
          <ac:chgData name="number two" userId="cc2bff6e32b96a27" providerId="LiveId" clId="{676F072E-454F-4163-B5F2-3B7B81E8F23E}" dt="2023-09-15T05:15:39.949" v="4425" actId="478"/>
          <ac:picMkLst>
            <pc:docMk/>
            <pc:sldMk cId="973775496" sldId="366"/>
            <ac:picMk id="51" creationId="{DA75F36F-08B4-8E24-914F-81D7275E4E17}"/>
          </ac:picMkLst>
        </pc:picChg>
        <pc:picChg chg="del">
          <ac:chgData name="number two" userId="cc2bff6e32b96a27" providerId="LiveId" clId="{676F072E-454F-4163-B5F2-3B7B81E8F23E}" dt="2023-09-15T05:16:26.341" v="4436" actId="478"/>
          <ac:picMkLst>
            <pc:docMk/>
            <pc:sldMk cId="973775496" sldId="366"/>
            <ac:picMk id="52" creationId="{94242D02-4156-ED1D-69EF-35839C2F467C}"/>
          </ac:picMkLst>
        </pc:picChg>
        <pc:picChg chg="del">
          <ac:chgData name="number two" userId="cc2bff6e32b96a27" providerId="LiveId" clId="{676F072E-454F-4163-B5F2-3B7B81E8F23E}" dt="2023-09-15T05:15:57.549" v="4428" actId="478"/>
          <ac:picMkLst>
            <pc:docMk/>
            <pc:sldMk cId="973775496" sldId="366"/>
            <ac:picMk id="58" creationId="{E88BE67D-1532-25A0-879E-2934246184AE}"/>
          </ac:picMkLst>
        </pc:picChg>
        <pc:cxnChg chg="del">
          <ac:chgData name="number two" userId="cc2bff6e32b96a27" providerId="LiveId" clId="{676F072E-454F-4163-B5F2-3B7B81E8F23E}" dt="2023-09-15T05:15:58.384" v="4429" actId="478"/>
          <ac:cxnSpMkLst>
            <pc:docMk/>
            <pc:sldMk cId="973775496" sldId="366"/>
            <ac:cxnSpMk id="59" creationId="{1F811CD7-4151-69E2-0F41-F33B18826EA6}"/>
          </ac:cxnSpMkLst>
        </pc:cxnChg>
      </pc:sldChg>
      <pc:sldChg chg="add del">
        <pc:chgData name="number two" userId="cc2bff6e32b96a27" providerId="LiveId" clId="{676F072E-454F-4163-B5F2-3B7B81E8F23E}" dt="2023-09-15T04:11:31.429" v="1271" actId="47"/>
        <pc:sldMkLst>
          <pc:docMk/>
          <pc:sldMk cId="3729412073" sldId="367"/>
        </pc:sldMkLst>
      </pc:sldChg>
      <pc:sldChg chg="delSp modSp add mod">
        <pc:chgData name="number two" userId="cc2bff6e32b96a27" providerId="LiveId" clId="{676F072E-454F-4163-B5F2-3B7B81E8F23E}" dt="2023-09-15T04:18:19.786" v="1858" actId="20577"/>
        <pc:sldMkLst>
          <pc:docMk/>
          <pc:sldMk cId="4011198027" sldId="367"/>
        </pc:sldMkLst>
        <pc:spChg chg="mod">
          <ac:chgData name="number two" userId="cc2bff6e32b96a27" providerId="LiveId" clId="{676F072E-454F-4163-B5F2-3B7B81E8F23E}" dt="2023-09-15T04:18:19.786" v="1858" actId="20577"/>
          <ac:spMkLst>
            <pc:docMk/>
            <pc:sldMk cId="4011198027" sldId="367"/>
            <ac:spMk id="21" creationId="{9BBC4F71-DB76-8BDE-B36B-070E87DBFB08}"/>
          </ac:spMkLst>
        </pc:spChg>
        <pc:spChg chg="mod">
          <ac:chgData name="number two" userId="cc2bff6e32b96a27" providerId="LiveId" clId="{676F072E-454F-4163-B5F2-3B7B81E8F23E}" dt="2023-09-15T04:17:57.887" v="1848" actId="20577"/>
          <ac:spMkLst>
            <pc:docMk/>
            <pc:sldMk cId="4011198027" sldId="367"/>
            <ac:spMk id="47" creationId="{D87F5071-E0A7-D5B1-657B-847B7DAF145F}"/>
          </ac:spMkLst>
        </pc:spChg>
        <pc:spChg chg="del">
          <ac:chgData name="number two" userId="cc2bff6e32b96a27" providerId="LiveId" clId="{676F072E-454F-4163-B5F2-3B7B81E8F23E}" dt="2023-09-15T04:17:23.275" v="1766" actId="478"/>
          <ac:spMkLst>
            <pc:docMk/>
            <pc:sldMk cId="4011198027" sldId="367"/>
            <ac:spMk id="48" creationId="{89368461-605D-BF4C-DB3B-1CEDD5609B69}"/>
          </ac:spMkLst>
        </pc:spChg>
        <pc:spChg chg="del">
          <ac:chgData name="number two" userId="cc2bff6e32b96a27" providerId="LiveId" clId="{676F072E-454F-4163-B5F2-3B7B81E8F23E}" dt="2023-09-15T04:17:29.999" v="1769" actId="478"/>
          <ac:spMkLst>
            <pc:docMk/>
            <pc:sldMk cId="4011198027" sldId="367"/>
            <ac:spMk id="49" creationId="{74D81B2A-F48A-3C72-6FA3-C4B77D83637D}"/>
          </ac:spMkLst>
        </pc:spChg>
        <pc:grpChg chg="mod">
          <ac:chgData name="number two" userId="cc2bff6e32b96a27" providerId="LiveId" clId="{676F072E-454F-4163-B5F2-3B7B81E8F23E}" dt="2023-09-15T04:17:19.567" v="1764" actId="1076"/>
          <ac:grpSpMkLst>
            <pc:docMk/>
            <pc:sldMk cId="4011198027" sldId="367"/>
            <ac:grpSpMk id="12" creationId="{5CA3A6E4-1AD1-A9ED-12E5-FC5FCBBC8BFC}"/>
          </ac:grpSpMkLst>
        </pc:grpChg>
        <pc:picChg chg="del">
          <ac:chgData name="number two" userId="cc2bff6e32b96a27" providerId="LiveId" clId="{676F072E-454F-4163-B5F2-3B7B81E8F23E}" dt="2023-09-15T04:17:08.013" v="1762" actId="478"/>
          <ac:picMkLst>
            <pc:docMk/>
            <pc:sldMk cId="4011198027" sldId="367"/>
            <ac:picMk id="7" creationId="{F3118977-F5EF-0EC6-3512-D272109510EA}"/>
          </ac:picMkLst>
        </pc:picChg>
        <pc:picChg chg="del">
          <ac:chgData name="number two" userId="cc2bff6e32b96a27" providerId="LiveId" clId="{676F072E-454F-4163-B5F2-3B7B81E8F23E}" dt="2023-09-15T04:17:21.126" v="1765" actId="478"/>
          <ac:picMkLst>
            <pc:docMk/>
            <pc:sldMk cId="4011198027" sldId="367"/>
            <ac:picMk id="51" creationId="{DA75F36F-08B4-8E24-914F-81D7275E4E17}"/>
          </ac:picMkLst>
        </pc:picChg>
      </pc:sldChg>
      <pc:sldChg chg="delSp modSp add mod">
        <pc:chgData name="number two" userId="cc2bff6e32b96a27" providerId="LiveId" clId="{676F072E-454F-4163-B5F2-3B7B81E8F23E}" dt="2023-09-15T04:40:29.070" v="3162" actId="14100"/>
        <pc:sldMkLst>
          <pc:docMk/>
          <pc:sldMk cId="2291059418" sldId="368"/>
        </pc:sldMkLst>
        <pc:spChg chg="mod">
          <ac:chgData name="number two" userId="cc2bff6e32b96a27" providerId="LiveId" clId="{676F072E-454F-4163-B5F2-3B7B81E8F23E}" dt="2023-09-15T04:39:41.525" v="3129" actId="20577"/>
          <ac:spMkLst>
            <pc:docMk/>
            <pc:sldMk cId="2291059418" sldId="368"/>
            <ac:spMk id="12" creationId="{9178FFF2-0EEE-B5DB-C6C5-659687AD4D85}"/>
          </ac:spMkLst>
        </pc:spChg>
        <pc:spChg chg="mod">
          <ac:chgData name="number two" userId="cc2bff6e32b96a27" providerId="LiveId" clId="{676F072E-454F-4163-B5F2-3B7B81E8F23E}" dt="2023-09-15T04:33:31.984" v="2626" actId="20577"/>
          <ac:spMkLst>
            <pc:docMk/>
            <pc:sldMk cId="2291059418" sldId="368"/>
            <ac:spMk id="21" creationId="{9BBC4F71-DB76-8BDE-B36B-070E87DBFB08}"/>
          </ac:spMkLst>
        </pc:spChg>
        <pc:spChg chg="mod">
          <ac:chgData name="number two" userId="cc2bff6e32b96a27" providerId="LiveId" clId="{676F072E-454F-4163-B5F2-3B7B81E8F23E}" dt="2023-09-15T04:40:29.070" v="3162" actId="14100"/>
          <ac:spMkLst>
            <pc:docMk/>
            <pc:sldMk cId="2291059418" sldId="368"/>
            <ac:spMk id="48" creationId="{89368461-605D-BF4C-DB3B-1CEDD5609B69}"/>
          </ac:spMkLst>
        </pc:spChg>
        <pc:picChg chg="del">
          <ac:chgData name="number two" userId="cc2bff6e32b96a27" providerId="LiveId" clId="{676F072E-454F-4163-B5F2-3B7B81E8F23E}" dt="2023-09-15T04:33:19.425" v="2608" actId="478"/>
          <ac:picMkLst>
            <pc:docMk/>
            <pc:sldMk cId="2291059418" sldId="368"/>
            <ac:picMk id="8" creationId="{BF6F91EC-40B3-E120-EFCD-DDAC563AF6AC}"/>
          </ac:picMkLst>
        </pc:picChg>
        <pc:picChg chg="mod ord">
          <ac:chgData name="number two" userId="cc2bff6e32b96a27" providerId="LiveId" clId="{676F072E-454F-4163-B5F2-3B7B81E8F23E}" dt="2023-09-15T04:33:18.051" v="2607" actId="167"/>
          <ac:picMkLst>
            <pc:docMk/>
            <pc:sldMk cId="2291059418" sldId="368"/>
            <ac:picMk id="10" creationId="{CBB2EEF2-7681-B51D-05C1-45595A0D1870}"/>
          </ac:picMkLst>
        </pc:picChg>
      </pc:sldChg>
      <pc:sldChg chg="addSp delSp modSp add mod">
        <pc:chgData name="number two" userId="cc2bff6e32b96a27" providerId="LiveId" clId="{676F072E-454F-4163-B5F2-3B7B81E8F23E}" dt="2023-09-15T05:09:49.409" v="4364" actId="20577"/>
        <pc:sldMkLst>
          <pc:docMk/>
          <pc:sldMk cId="1344904305" sldId="369"/>
        </pc:sldMkLst>
        <pc:spChg chg="add mod">
          <ac:chgData name="number two" userId="cc2bff6e32b96a27" providerId="LiveId" clId="{676F072E-454F-4163-B5F2-3B7B81E8F23E}" dt="2023-09-15T05:00:24.019" v="3765"/>
          <ac:spMkLst>
            <pc:docMk/>
            <pc:sldMk cId="1344904305" sldId="369"/>
            <ac:spMk id="6" creationId="{465FC102-0FED-F2A2-EE33-DD6EB23EFEC0}"/>
          </ac:spMkLst>
        </pc:spChg>
        <pc:spChg chg="add del mod">
          <ac:chgData name="number two" userId="cc2bff6e32b96a27" providerId="LiveId" clId="{676F072E-454F-4163-B5F2-3B7B81E8F23E}" dt="2023-09-15T05:01:25.747" v="3883" actId="478"/>
          <ac:spMkLst>
            <pc:docMk/>
            <pc:sldMk cId="1344904305" sldId="369"/>
            <ac:spMk id="8" creationId="{AD22BE2A-AC41-BE2D-6D50-ABC034673BF7}"/>
          </ac:spMkLst>
        </pc:spChg>
        <pc:spChg chg="del">
          <ac:chgData name="number two" userId="cc2bff6e32b96a27" providerId="LiveId" clId="{676F072E-454F-4163-B5F2-3B7B81E8F23E}" dt="2023-09-15T05:00:23.530" v="3764" actId="478"/>
          <ac:spMkLst>
            <pc:docMk/>
            <pc:sldMk cId="1344904305" sldId="369"/>
            <ac:spMk id="10" creationId="{2503E0D0-6BD8-240C-DBFC-E134D187C14D}"/>
          </ac:spMkLst>
        </pc:spChg>
        <pc:spChg chg="add mod ord">
          <ac:chgData name="number two" userId="cc2bff6e32b96a27" providerId="LiveId" clId="{676F072E-454F-4163-B5F2-3B7B81E8F23E}" dt="2023-09-15T05:01:28.757" v="3885" actId="20577"/>
          <ac:spMkLst>
            <pc:docMk/>
            <pc:sldMk cId="1344904305" sldId="369"/>
            <ac:spMk id="11" creationId="{19871AB1-58A1-987F-3901-87050882DE9E}"/>
          </ac:spMkLst>
        </pc:spChg>
        <pc:spChg chg="add del mod">
          <ac:chgData name="number two" userId="cc2bff6e32b96a27" providerId="LiveId" clId="{676F072E-454F-4163-B5F2-3B7B81E8F23E}" dt="2023-09-15T05:01:22.718" v="3881" actId="478"/>
          <ac:spMkLst>
            <pc:docMk/>
            <pc:sldMk cId="1344904305" sldId="369"/>
            <ac:spMk id="12" creationId="{94B0E518-A403-54C2-1FB5-4614E727D6FD}"/>
          </ac:spMkLst>
        </pc:spChg>
        <pc:spChg chg="add mod ord">
          <ac:chgData name="number two" userId="cc2bff6e32b96a27" providerId="LiveId" clId="{676F072E-454F-4163-B5F2-3B7B81E8F23E}" dt="2023-09-15T05:01:36.453" v="3910" actId="1036"/>
          <ac:spMkLst>
            <pc:docMk/>
            <pc:sldMk cId="1344904305" sldId="369"/>
            <ac:spMk id="13" creationId="{F09A1159-C5C8-0DDD-708F-3D9A97ED6AE5}"/>
          </ac:spMkLst>
        </pc:spChg>
        <pc:spChg chg="add mod">
          <ac:chgData name="number two" userId="cc2bff6e32b96a27" providerId="LiveId" clId="{676F072E-454F-4163-B5F2-3B7B81E8F23E}" dt="2023-09-15T05:09:49.409" v="4364" actId="20577"/>
          <ac:spMkLst>
            <pc:docMk/>
            <pc:sldMk cId="1344904305" sldId="369"/>
            <ac:spMk id="14" creationId="{D0BECAC2-EE89-CF86-CEE1-5DE110A7992F}"/>
          </ac:spMkLst>
        </pc:spChg>
        <pc:spChg chg="add del mod">
          <ac:chgData name="number two" userId="cc2bff6e32b96a27" providerId="LiveId" clId="{676F072E-454F-4163-B5F2-3B7B81E8F23E}" dt="2023-09-15T05:03:20.363" v="3934" actId="478"/>
          <ac:spMkLst>
            <pc:docMk/>
            <pc:sldMk cId="1344904305" sldId="369"/>
            <ac:spMk id="15" creationId="{095D1D80-A3AD-590B-F09A-027722F255D9}"/>
          </ac:spMkLst>
        </pc:spChg>
        <pc:spChg chg="add mod">
          <ac:chgData name="number two" userId="cc2bff6e32b96a27" providerId="LiveId" clId="{676F072E-454F-4163-B5F2-3B7B81E8F23E}" dt="2023-09-15T05:04:47.711" v="4051" actId="20577"/>
          <ac:spMkLst>
            <pc:docMk/>
            <pc:sldMk cId="1344904305" sldId="369"/>
            <ac:spMk id="17" creationId="{76A73F43-4CCE-0AE8-9C1B-AFF115CCEA65}"/>
          </ac:spMkLst>
        </pc:spChg>
        <pc:spChg chg="add del mod">
          <ac:chgData name="number two" userId="cc2bff6e32b96a27" providerId="LiveId" clId="{676F072E-454F-4163-B5F2-3B7B81E8F23E}" dt="2023-09-15T05:04:59.191" v="4055" actId="478"/>
          <ac:spMkLst>
            <pc:docMk/>
            <pc:sldMk cId="1344904305" sldId="369"/>
            <ac:spMk id="18" creationId="{46962354-AC48-9D80-2205-AB0CAE39ED7C}"/>
          </ac:spMkLst>
        </pc:spChg>
        <pc:spChg chg="mod">
          <ac:chgData name="number two" userId="cc2bff6e32b96a27" providerId="LiveId" clId="{676F072E-454F-4163-B5F2-3B7B81E8F23E}" dt="2023-09-15T05:00:37.622" v="3811" actId="20577"/>
          <ac:spMkLst>
            <pc:docMk/>
            <pc:sldMk cId="1344904305" sldId="369"/>
            <ac:spMk id="21" creationId="{9BBC4F71-DB76-8BDE-B36B-070E87DBFB08}"/>
          </ac:spMkLst>
        </pc:spChg>
        <pc:spChg chg="del">
          <ac:chgData name="number two" userId="cc2bff6e32b96a27" providerId="LiveId" clId="{676F072E-454F-4163-B5F2-3B7B81E8F23E}" dt="2023-09-15T05:00:23.530" v="3764" actId="478"/>
          <ac:spMkLst>
            <pc:docMk/>
            <pc:sldMk cId="1344904305" sldId="369"/>
            <ac:spMk id="22" creationId="{7D3772FF-3C6D-3CCD-CBA6-FD47ED7E94A4}"/>
          </ac:spMkLst>
        </pc:spChg>
        <pc:spChg chg="del">
          <ac:chgData name="number two" userId="cc2bff6e32b96a27" providerId="LiveId" clId="{676F072E-454F-4163-B5F2-3B7B81E8F23E}" dt="2023-09-15T05:00:23.530" v="3764" actId="478"/>
          <ac:spMkLst>
            <pc:docMk/>
            <pc:sldMk cId="1344904305" sldId="369"/>
            <ac:spMk id="47" creationId="{D87F5071-E0A7-D5B1-657B-847B7DAF145F}"/>
          </ac:spMkLst>
        </pc:spChg>
        <pc:spChg chg="del">
          <ac:chgData name="number two" userId="cc2bff6e32b96a27" providerId="LiveId" clId="{676F072E-454F-4163-B5F2-3B7B81E8F23E}" dt="2023-09-15T05:00:23.530" v="3764" actId="478"/>
          <ac:spMkLst>
            <pc:docMk/>
            <pc:sldMk cId="1344904305" sldId="369"/>
            <ac:spMk id="48" creationId="{89368461-605D-BF4C-DB3B-1CEDD5609B69}"/>
          </ac:spMkLst>
        </pc:spChg>
        <pc:spChg chg="del">
          <ac:chgData name="number two" userId="cc2bff6e32b96a27" providerId="LiveId" clId="{676F072E-454F-4163-B5F2-3B7B81E8F23E}" dt="2023-09-15T05:00:23.530" v="3764" actId="478"/>
          <ac:spMkLst>
            <pc:docMk/>
            <pc:sldMk cId="1344904305" sldId="369"/>
            <ac:spMk id="49" creationId="{74D81B2A-F48A-3C72-6FA3-C4B77D83637D}"/>
          </ac:spMkLst>
        </pc:spChg>
        <pc:picChg chg="add mod ord">
          <ac:chgData name="number two" userId="cc2bff6e32b96a27" providerId="LiveId" clId="{676F072E-454F-4163-B5F2-3B7B81E8F23E}" dt="2023-09-15T05:01:20.846" v="3880" actId="167"/>
          <ac:picMkLst>
            <pc:docMk/>
            <pc:sldMk cId="1344904305" sldId="369"/>
            <ac:picMk id="2" creationId="{8F296E40-DB53-6B95-9739-209F303329E8}"/>
          </ac:picMkLst>
        </pc:picChg>
        <pc:picChg chg="add del mod">
          <ac:chgData name="number two" userId="cc2bff6e32b96a27" providerId="LiveId" clId="{676F072E-454F-4163-B5F2-3B7B81E8F23E}" dt="2023-09-15T05:01:23.479" v="3882" actId="478"/>
          <ac:picMkLst>
            <pc:docMk/>
            <pc:sldMk cId="1344904305" sldId="369"/>
            <ac:picMk id="3" creationId="{52022C02-C559-DB5E-C977-2328C98ADF6A}"/>
          </ac:picMkLst>
        </pc:picChg>
        <pc:picChg chg="del">
          <ac:chgData name="number two" userId="cc2bff6e32b96a27" providerId="LiveId" clId="{676F072E-454F-4163-B5F2-3B7B81E8F23E}" dt="2023-09-15T05:00:23.530" v="3764" actId="478"/>
          <ac:picMkLst>
            <pc:docMk/>
            <pc:sldMk cId="1344904305" sldId="369"/>
            <ac:picMk id="5" creationId="{837C09B3-6678-B24D-A9DB-C4A5EC5061BE}"/>
          </ac:picMkLst>
        </pc:picChg>
        <pc:picChg chg="del mod">
          <ac:chgData name="number two" userId="cc2bff6e32b96a27" providerId="LiveId" clId="{676F072E-454F-4163-B5F2-3B7B81E8F23E}" dt="2023-09-15T05:03:21.010" v="3935" actId="478"/>
          <ac:picMkLst>
            <pc:docMk/>
            <pc:sldMk cId="1344904305" sldId="369"/>
            <ac:picMk id="7" creationId="{D731F6DF-F1E5-27A5-0D41-7C864601D1B8}"/>
          </ac:picMkLst>
        </pc:picChg>
        <pc:picChg chg="mod ord">
          <ac:chgData name="number two" userId="cc2bff6e32b96a27" providerId="LiveId" clId="{676F072E-454F-4163-B5F2-3B7B81E8F23E}" dt="2023-09-15T05:04:55.729" v="4053" actId="167"/>
          <ac:picMkLst>
            <pc:docMk/>
            <pc:sldMk cId="1344904305" sldId="369"/>
            <ac:picMk id="9" creationId="{999C2619-9169-3D7C-35A2-5CB4D6453634}"/>
          </ac:picMkLst>
        </pc:picChg>
        <pc:picChg chg="add del mod">
          <ac:chgData name="number two" userId="cc2bff6e32b96a27" providerId="LiveId" clId="{676F072E-454F-4163-B5F2-3B7B81E8F23E}" dt="2023-09-15T05:04:56.999" v="4054" actId="478"/>
          <ac:picMkLst>
            <pc:docMk/>
            <pc:sldMk cId="1344904305" sldId="369"/>
            <ac:picMk id="16" creationId="{D3B1F3E6-A379-06D8-B317-9D0771243DD7}"/>
          </ac:picMkLst>
        </pc:picChg>
        <pc:picChg chg="del">
          <ac:chgData name="number two" userId="cc2bff6e32b96a27" providerId="LiveId" clId="{676F072E-454F-4163-B5F2-3B7B81E8F23E}" dt="2023-09-15T05:00:23.530" v="3764" actId="478"/>
          <ac:picMkLst>
            <pc:docMk/>
            <pc:sldMk cId="1344904305" sldId="369"/>
            <ac:picMk id="51" creationId="{DA75F36F-08B4-8E24-914F-81D7275E4E17}"/>
          </ac:picMkLst>
        </pc:picChg>
      </pc:sldChg>
      <pc:sldChg chg="delSp modSp add mod">
        <pc:chgData name="number two" userId="cc2bff6e32b96a27" providerId="LiveId" clId="{676F072E-454F-4163-B5F2-3B7B81E8F23E}" dt="2023-09-15T05:42:31.966" v="5260" actId="20577"/>
        <pc:sldMkLst>
          <pc:docMk/>
          <pc:sldMk cId="3810720307" sldId="370"/>
        </pc:sldMkLst>
        <pc:spChg chg="del">
          <ac:chgData name="number two" userId="cc2bff6e32b96a27" providerId="LiveId" clId="{676F072E-454F-4163-B5F2-3B7B81E8F23E}" dt="2023-09-15T05:38:53.239" v="4762" actId="478"/>
          <ac:spMkLst>
            <pc:docMk/>
            <pc:sldMk cId="3810720307" sldId="370"/>
            <ac:spMk id="13" creationId="{A3AF8B06-E777-EFCD-0426-A42182A07E2E}"/>
          </ac:spMkLst>
        </pc:spChg>
        <pc:spChg chg="mod">
          <ac:chgData name="number two" userId="cc2bff6e32b96a27" providerId="LiveId" clId="{676F072E-454F-4163-B5F2-3B7B81E8F23E}" dt="2023-09-15T05:39:15.951" v="4782" actId="20577"/>
          <ac:spMkLst>
            <pc:docMk/>
            <pc:sldMk cId="3810720307" sldId="370"/>
            <ac:spMk id="21" creationId="{9BBC4F71-DB76-8BDE-B36B-070E87DBFB08}"/>
          </ac:spMkLst>
        </pc:spChg>
        <pc:spChg chg="mod">
          <ac:chgData name="number two" userId="cc2bff6e32b96a27" providerId="LiveId" clId="{676F072E-454F-4163-B5F2-3B7B81E8F23E}" dt="2023-09-15T05:41:45.980" v="5109" actId="20577"/>
          <ac:spMkLst>
            <pc:docMk/>
            <pc:sldMk cId="3810720307" sldId="370"/>
            <ac:spMk id="47" creationId="{D87F5071-E0A7-D5B1-657B-847B7DAF145F}"/>
          </ac:spMkLst>
        </pc:spChg>
        <pc:spChg chg="mod">
          <ac:chgData name="number two" userId="cc2bff6e32b96a27" providerId="LiveId" clId="{676F072E-454F-4163-B5F2-3B7B81E8F23E}" dt="2023-09-15T05:42:31.966" v="5260" actId="20577"/>
          <ac:spMkLst>
            <pc:docMk/>
            <pc:sldMk cId="3810720307" sldId="370"/>
            <ac:spMk id="48" creationId="{89368461-605D-BF4C-DB3B-1CEDD5609B69}"/>
          </ac:spMkLst>
        </pc:spChg>
        <pc:spChg chg="del">
          <ac:chgData name="number two" userId="cc2bff6e32b96a27" providerId="LiveId" clId="{676F072E-454F-4163-B5F2-3B7B81E8F23E}" dt="2023-09-15T05:40:28.775" v="4896" actId="478"/>
          <ac:spMkLst>
            <pc:docMk/>
            <pc:sldMk cId="3810720307" sldId="370"/>
            <ac:spMk id="49" creationId="{74D81B2A-F48A-3C72-6FA3-C4B77D83637D}"/>
          </ac:spMkLst>
        </pc:spChg>
        <pc:picChg chg="del">
          <ac:chgData name="number two" userId="cc2bff6e32b96a27" providerId="LiveId" clId="{676F072E-454F-4163-B5F2-3B7B81E8F23E}" dt="2023-09-15T05:40:27.431" v="4895" actId="478"/>
          <ac:picMkLst>
            <pc:docMk/>
            <pc:sldMk cId="3810720307" sldId="370"/>
            <ac:picMk id="5" creationId="{383B9451-7F41-2557-CEE4-D5825F312D1A}"/>
          </ac:picMkLst>
        </pc:picChg>
        <pc:picChg chg="del">
          <ac:chgData name="number two" userId="cc2bff6e32b96a27" providerId="LiveId" clId="{676F072E-454F-4163-B5F2-3B7B81E8F23E}" dt="2023-09-15T05:40:38.904" v="4900" actId="478"/>
          <ac:picMkLst>
            <pc:docMk/>
            <pc:sldMk cId="3810720307" sldId="370"/>
            <ac:picMk id="7" creationId="{AF0642EE-9242-336B-2565-1C5804D0BFCD}"/>
          </ac:picMkLst>
        </pc:picChg>
        <pc:picChg chg="mod ord">
          <ac:chgData name="number two" userId="cc2bff6e32b96a27" providerId="LiveId" clId="{676F072E-454F-4163-B5F2-3B7B81E8F23E}" dt="2023-09-15T05:40:26.219" v="4894" actId="167"/>
          <ac:picMkLst>
            <pc:docMk/>
            <pc:sldMk cId="3810720307" sldId="370"/>
            <ac:picMk id="9" creationId="{C02EAFCF-5172-C54C-F586-53BF95D7219E}"/>
          </ac:picMkLst>
        </pc:picChg>
        <pc:picChg chg="mod ord">
          <ac:chgData name="number two" userId="cc2bff6e32b96a27" providerId="LiveId" clId="{676F072E-454F-4163-B5F2-3B7B81E8F23E}" dt="2023-09-15T05:40:37.725" v="4899" actId="167"/>
          <ac:picMkLst>
            <pc:docMk/>
            <pc:sldMk cId="3810720307" sldId="370"/>
            <ac:picMk id="11" creationId="{DFE4EE15-971E-A828-B2C1-859BB416E9A2}"/>
          </ac:picMkLst>
        </pc:picChg>
      </pc:sldChg>
      <pc:sldChg chg="addSp delSp modSp add mod">
        <pc:chgData name="number two" userId="cc2bff6e32b96a27" providerId="LiveId" clId="{676F072E-454F-4163-B5F2-3B7B81E8F23E}" dt="2023-09-15T06:10:19.048" v="5962" actId="20577"/>
        <pc:sldMkLst>
          <pc:docMk/>
          <pc:sldMk cId="1223838178" sldId="371"/>
        </pc:sldMkLst>
        <pc:spChg chg="del">
          <ac:chgData name="number two" userId="cc2bff6e32b96a27" providerId="LiveId" clId="{676F072E-454F-4163-B5F2-3B7B81E8F23E}" dt="2023-09-15T06:00:49.640" v="5554" actId="478"/>
          <ac:spMkLst>
            <pc:docMk/>
            <pc:sldMk cId="1223838178" sldId="371"/>
            <ac:spMk id="6" creationId="{689BB326-16BB-E632-D932-C40C603A4602}"/>
          </ac:spMkLst>
        </pc:spChg>
        <pc:spChg chg="del">
          <ac:chgData name="number two" userId="cc2bff6e32b96a27" providerId="LiveId" clId="{676F072E-454F-4163-B5F2-3B7B81E8F23E}" dt="2023-09-15T06:01:01.329" v="5557" actId="478"/>
          <ac:spMkLst>
            <pc:docMk/>
            <pc:sldMk cId="1223838178" sldId="371"/>
            <ac:spMk id="7" creationId="{F2C647D5-6FD0-BCD9-CA14-3BB27F24FDA0}"/>
          </ac:spMkLst>
        </pc:spChg>
        <pc:spChg chg="mod">
          <ac:chgData name="number two" userId="cc2bff6e32b96a27" providerId="LiveId" clId="{676F072E-454F-4163-B5F2-3B7B81E8F23E}" dt="2023-09-15T06:10:16.045" v="5961" actId="20577"/>
          <ac:spMkLst>
            <pc:docMk/>
            <pc:sldMk cId="1223838178" sldId="371"/>
            <ac:spMk id="47" creationId="{D87F5071-E0A7-D5B1-657B-847B7DAF145F}"/>
          </ac:spMkLst>
        </pc:spChg>
        <pc:spChg chg="mod">
          <ac:chgData name="number two" userId="cc2bff6e32b96a27" providerId="LiveId" clId="{676F072E-454F-4163-B5F2-3B7B81E8F23E}" dt="2023-09-15T06:10:19.048" v="5962" actId="20577"/>
          <ac:spMkLst>
            <pc:docMk/>
            <pc:sldMk cId="1223838178" sldId="371"/>
            <ac:spMk id="48" creationId="{89368461-605D-BF4C-DB3B-1CEDD5609B69}"/>
          </ac:spMkLst>
        </pc:spChg>
        <pc:picChg chg="add del mod">
          <ac:chgData name="number two" userId="cc2bff6e32b96a27" providerId="LiveId" clId="{676F072E-454F-4163-B5F2-3B7B81E8F23E}" dt="2023-09-15T05:59:39.599" v="5539" actId="478"/>
          <ac:picMkLst>
            <pc:docMk/>
            <pc:sldMk cId="1223838178" sldId="371"/>
            <ac:picMk id="3" creationId="{B8B73A17-9EAF-72A7-37BE-D48F5E31F577}"/>
          </ac:picMkLst>
        </pc:picChg>
        <pc:picChg chg="del">
          <ac:chgData name="number two" userId="cc2bff6e32b96a27" providerId="LiveId" clId="{676F072E-454F-4163-B5F2-3B7B81E8F23E}" dt="2023-09-15T06:00:45.231" v="5551" actId="478"/>
          <ac:picMkLst>
            <pc:docMk/>
            <pc:sldMk cId="1223838178" sldId="371"/>
            <ac:picMk id="5" creationId="{E1F95A13-938D-D6C0-A9A5-D508543F5CA4}"/>
          </ac:picMkLst>
        </pc:picChg>
        <pc:picChg chg="add del mod">
          <ac:chgData name="number two" userId="cc2bff6e32b96a27" providerId="LiveId" clId="{676F072E-454F-4163-B5F2-3B7B81E8F23E}" dt="2023-09-15T05:59:39.599" v="5539" actId="478"/>
          <ac:picMkLst>
            <pc:docMk/>
            <pc:sldMk cId="1223838178" sldId="371"/>
            <ac:picMk id="9" creationId="{1AF72C7F-75BF-7572-146A-FC2EC30B4061}"/>
          </ac:picMkLst>
        </pc:picChg>
        <pc:picChg chg="add del mod">
          <ac:chgData name="number two" userId="cc2bff6e32b96a27" providerId="LiveId" clId="{676F072E-454F-4163-B5F2-3B7B81E8F23E}" dt="2023-09-15T05:59:39.599" v="5539" actId="478"/>
          <ac:picMkLst>
            <pc:docMk/>
            <pc:sldMk cId="1223838178" sldId="371"/>
            <ac:picMk id="11" creationId="{96BBB0B7-8AE4-89B3-CB32-DE9D0E46AB0E}"/>
          </ac:picMkLst>
        </pc:picChg>
        <pc:picChg chg="add del mod">
          <ac:chgData name="number two" userId="cc2bff6e32b96a27" providerId="LiveId" clId="{676F072E-454F-4163-B5F2-3B7B81E8F23E}" dt="2023-09-15T06:09:05.320" v="5945" actId="478"/>
          <ac:picMkLst>
            <pc:docMk/>
            <pc:sldMk cId="1223838178" sldId="371"/>
            <ac:picMk id="13" creationId="{6F588B63-E785-B60D-6EF8-6976E520CA1F}"/>
          </ac:picMkLst>
        </pc:picChg>
        <pc:picChg chg="add del mod ord">
          <ac:chgData name="number two" userId="cc2bff6e32b96a27" providerId="LiveId" clId="{676F072E-454F-4163-B5F2-3B7B81E8F23E}" dt="2023-09-15T06:05:38.495" v="5575" actId="478"/>
          <ac:picMkLst>
            <pc:docMk/>
            <pc:sldMk cId="1223838178" sldId="371"/>
            <ac:picMk id="14" creationId="{B345E4A3-B498-5F5D-8593-362FAC48F8A2}"/>
          </ac:picMkLst>
        </pc:picChg>
        <pc:picChg chg="add mod">
          <ac:chgData name="number two" userId="cc2bff6e32b96a27" providerId="LiveId" clId="{676F072E-454F-4163-B5F2-3B7B81E8F23E}" dt="2023-09-15T06:05:44.586" v="5576" actId="1076"/>
          <ac:picMkLst>
            <pc:docMk/>
            <pc:sldMk cId="1223838178" sldId="371"/>
            <ac:picMk id="15" creationId="{83F0CD03-9560-3393-4FE8-119CC6FAF472}"/>
          </ac:picMkLst>
        </pc:picChg>
        <pc:picChg chg="add mod">
          <ac:chgData name="number two" userId="cc2bff6e32b96a27" providerId="LiveId" clId="{676F072E-454F-4163-B5F2-3B7B81E8F23E}" dt="2023-09-15T06:07:33.474" v="5776" actId="554"/>
          <ac:picMkLst>
            <pc:docMk/>
            <pc:sldMk cId="1223838178" sldId="371"/>
            <ac:picMk id="16" creationId="{9BB1EC73-C688-AE61-B21F-528FAF19F00D}"/>
          </ac:picMkLst>
        </pc:picChg>
        <pc:picChg chg="add mod">
          <ac:chgData name="number two" userId="cc2bff6e32b96a27" providerId="LiveId" clId="{676F072E-454F-4163-B5F2-3B7B81E8F23E}" dt="2023-09-15T06:07:33.474" v="5776" actId="554"/>
          <ac:picMkLst>
            <pc:docMk/>
            <pc:sldMk cId="1223838178" sldId="371"/>
            <ac:picMk id="18" creationId="{2EFEA7A9-5E3A-18A5-AE8C-784B9332AF90}"/>
          </ac:picMkLst>
        </pc:picChg>
        <pc:picChg chg="add mod">
          <ac:chgData name="number two" userId="cc2bff6e32b96a27" providerId="LiveId" clId="{676F072E-454F-4163-B5F2-3B7B81E8F23E}" dt="2023-09-15T06:07:33.474" v="5776" actId="554"/>
          <ac:picMkLst>
            <pc:docMk/>
            <pc:sldMk cId="1223838178" sldId="371"/>
            <ac:picMk id="20" creationId="{F7464460-83D6-953A-CE51-A27020AE470B}"/>
          </ac:picMkLst>
        </pc:picChg>
        <pc:picChg chg="add del mod">
          <ac:chgData name="number two" userId="cc2bff6e32b96a27" providerId="LiveId" clId="{676F072E-454F-4163-B5F2-3B7B81E8F23E}" dt="2023-09-15T06:09:05.320" v="5945" actId="478"/>
          <ac:picMkLst>
            <pc:docMk/>
            <pc:sldMk cId="1223838178" sldId="371"/>
            <ac:picMk id="24" creationId="{8FBBA620-9F86-E585-C9C3-DADA92631805}"/>
          </ac:picMkLst>
        </pc:picChg>
      </pc:sldChg>
      <pc:sldChg chg="addSp delSp modSp add mod">
        <pc:chgData name="number two" userId="cc2bff6e32b96a27" providerId="LiveId" clId="{676F072E-454F-4163-B5F2-3B7B81E8F23E}" dt="2023-09-15T06:10:54.953" v="6031" actId="20577"/>
        <pc:sldMkLst>
          <pc:docMk/>
          <pc:sldMk cId="1734230496" sldId="372"/>
        </pc:sldMkLst>
        <pc:spChg chg="mod">
          <ac:chgData name="number two" userId="cc2bff6e32b96a27" providerId="LiveId" clId="{676F072E-454F-4163-B5F2-3B7B81E8F23E}" dt="2023-09-15T06:10:54.953" v="6031" actId="20577"/>
          <ac:spMkLst>
            <pc:docMk/>
            <pc:sldMk cId="1734230496" sldId="372"/>
            <ac:spMk id="47" creationId="{D87F5071-E0A7-D5B1-657B-847B7DAF145F}"/>
          </ac:spMkLst>
        </pc:spChg>
        <pc:spChg chg="del">
          <ac:chgData name="number two" userId="cc2bff6e32b96a27" providerId="LiveId" clId="{676F072E-454F-4163-B5F2-3B7B81E8F23E}" dt="2023-09-15T06:10:06.571" v="5960" actId="478"/>
          <ac:spMkLst>
            <pc:docMk/>
            <pc:sldMk cId="1734230496" sldId="372"/>
            <ac:spMk id="48" creationId="{89368461-605D-BF4C-DB3B-1CEDD5609B69}"/>
          </ac:spMkLst>
        </pc:spChg>
        <pc:picChg chg="mod ord">
          <ac:chgData name="number two" userId="cc2bff6e32b96a27" providerId="LiveId" clId="{676F072E-454F-4163-B5F2-3B7B81E8F23E}" dt="2023-09-15T06:09:59.240" v="5957" actId="167"/>
          <ac:picMkLst>
            <pc:docMk/>
            <pc:sldMk cId="1734230496" sldId="372"/>
            <ac:picMk id="13" creationId="{6F588B63-E785-B60D-6EF8-6976E520CA1F}"/>
          </ac:picMkLst>
        </pc:picChg>
        <pc:picChg chg="add del">
          <ac:chgData name="number two" userId="cc2bff6e32b96a27" providerId="LiveId" clId="{676F072E-454F-4163-B5F2-3B7B81E8F23E}" dt="2023-09-15T06:10:01.128" v="5958" actId="478"/>
          <ac:picMkLst>
            <pc:docMk/>
            <pc:sldMk cId="1734230496" sldId="372"/>
            <ac:picMk id="15" creationId="{83F0CD03-9560-3393-4FE8-119CC6FAF472}"/>
          </ac:picMkLst>
        </pc:picChg>
        <pc:picChg chg="del">
          <ac:chgData name="number two" userId="cc2bff6e32b96a27" providerId="LiveId" clId="{676F072E-454F-4163-B5F2-3B7B81E8F23E}" dt="2023-09-15T06:10:06.571" v="5960" actId="478"/>
          <ac:picMkLst>
            <pc:docMk/>
            <pc:sldMk cId="1734230496" sldId="372"/>
            <ac:picMk id="16" creationId="{9BB1EC73-C688-AE61-B21F-528FAF19F00D}"/>
          </ac:picMkLst>
        </pc:picChg>
        <pc:picChg chg="add del mod">
          <ac:chgData name="number two" userId="cc2bff6e32b96a27" providerId="LiveId" clId="{676F072E-454F-4163-B5F2-3B7B81E8F23E}" dt="2023-09-15T06:10:02.109" v="5959" actId="478"/>
          <ac:picMkLst>
            <pc:docMk/>
            <pc:sldMk cId="1734230496" sldId="372"/>
            <ac:picMk id="18" creationId="{2EFEA7A9-5E3A-18A5-AE8C-784B9332AF90}"/>
          </ac:picMkLst>
        </pc:picChg>
        <pc:picChg chg="del mod ord">
          <ac:chgData name="number two" userId="cc2bff6e32b96a27" providerId="LiveId" clId="{676F072E-454F-4163-B5F2-3B7B81E8F23E}" dt="2023-09-15T06:10:06.571" v="5960" actId="478"/>
          <ac:picMkLst>
            <pc:docMk/>
            <pc:sldMk cId="1734230496" sldId="372"/>
            <ac:picMk id="20" creationId="{F7464460-83D6-953A-CE51-A27020AE470B}"/>
          </ac:picMkLst>
        </pc:picChg>
        <pc:picChg chg="mod ord">
          <ac:chgData name="number two" userId="cc2bff6e32b96a27" providerId="LiveId" clId="{676F072E-454F-4163-B5F2-3B7B81E8F23E}" dt="2023-09-15T06:09:59.240" v="5957" actId="167"/>
          <ac:picMkLst>
            <pc:docMk/>
            <pc:sldMk cId="1734230496" sldId="372"/>
            <ac:picMk id="24" creationId="{8FBBA620-9F86-E585-C9C3-DADA92631805}"/>
          </ac:picMkLst>
        </pc:picChg>
      </pc:sldChg>
      <pc:sldChg chg="addSp delSp modSp add mod">
        <pc:chgData name="number two" userId="cc2bff6e32b96a27" providerId="LiveId" clId="{676F072E-454F-4163-B5F2-3B7B81E8F23E}" dt="2023-09-15T06:39:00.988" v="7113" actId="20577"/>
        <pc:sldMkLst>
          <pc:docMk/>
          <pc:sldMk cId="2515429182" sldId="373"/>
        </pc:sldMkLst>
        <pc:spChg chg="mod">
          <ac:chgData name="number two" userId="cc2bff6e32b96a27" providerId="LiveId" clId="{676F072E-454F-4163-B5F2-3B7B81E8F23E}" dt="2023-09-15T06:37:20.280" v="6912" actId="1076"/>
          <ac:spMkLst>
            <pc:docMk/>
            <pc:sldMk cId="2515429182" sldId="373"/>
            <ac:spMk id="18" creationId="{994C156E-6AE0-D148-FB15-2CD1D31D1172}"/>
          </ac:spMkLst>
        </pc:spChg>
        <pc:spChg chg="mod">
          <ac:chgData name="number two" userId="cc2bff6e32b96a27" providerId="LiveId" clId="{676F072E-454F-4163-B5F2-3B7B81E8F23E}" dt="2023-09-15T06:34:41.735" v="6687" actId="20577"/>
          <ac:spMkLst>
            <pc:docMk/>
            <pc:sldMk cId="2515429182" sldId="373"/>
            <ac:spMk id="21" creationId="{9BBC4F71-DB76-8BDE-B36B-070E87DBFB08}"/>
          </ac:spMkLst>
        </pc:spChg>
        <pc:spChg chg="mod">
          <ac:chgData name="number two" userId="cc2bff6e32b96a27" providerId="LiveId" clId="{676F072E-454F-4163-B5F2-3B7B81E8F23E}" dt="2023-09-15T06:37:01.887" v="6902" actId="20577"/>
          <ac:spMkLst>
            <pc:docMk/>
            <pc:sldMk cId="2515429182" sldId="373"/>
            <ac:spMk id="47" creationId="{D87F5071-E0A7-D5B1-657B-847B7DAF145F}"/>
          </ac:spMkLst>
        </pc:spChg>
        <pc:spChg chg="mod">
          <ac:chgData name="number two" userId="cc2bff6e32b96a27" providerId="LiveId" clId="{676F072E-454F-4163-B5F2-3B7B81E8F23E}" dt="2023-09-15T06:39:00.988" v="7113" actId="20577"/>
          <ac:spMkLst>
            <pc:docMk/>
            <pc:sldMk cId="2515429182" sldId="373"/>
            <ac:spMk id="48" creationId="{89368461-605D-BF4C-DB3B-1CEDD5609B69}"/>
          </ac:spMkLst>
        </pc:spChg>
        <pc:spChg chg="del">
          <ac:chgData name="number two" userId="cc2bff6e32b96a27" providerId="LiveId" clId="{676F072E-454F-4163-B5F2-3B7B81E8F23E}" dt="2023-09-15T06:35:43.605" v="6712" actId="478"/>
          <ac:spMkLst>
            <pc:docMk/>
            <pc:sldMk cId="2515429182" sldId="373"/>
            <ac:spMk id="49" creationId="{74D81B2A-F48A-3C72-6FA3-C4B77D83637D}"/>
          </ac:spMkLst>
        </pc:spChg>
        <pc:picChg chg="mod">
          <ac:chgData name="number two" userId="cc2bff6e32b96a27" providerId="LiveId" clId="{676F072E-454F-4163-B5F2-3B7B81E8F23E}" dt="2023-09-15T06:38:00.481" v="6924" actId="554"/>
          <ac:picMkLst>
            <pc:docMk/>
            <pc:sldMk cId="2515429182" sldId="373"/>
            <ac:picMk id="5" creationId="{0468389D-50F1-CA40-8DFB-4380BC0937F2}"/>
          </ac:picMkLst>
        </pc:picChg>
        <pc:picChg chg="del mod">
          <ac:chgData name="number two" userId="cc2bff6e32b96a27" providerId="LiveId" clId="{676F072E-454F-4163-B5F2-3B7B81E8F23E}" dt="2023-09-15T06:37:57.728" v="6923" actId="478"/>
          <ac:picMkLst>
            <pc:docMk/>
            <pc:sldMk cId="2515429182" sldId="373"/>
            <ac:picMk id="7" creationId="{F2A97AF8-A925-0876-4BF8-CA3499F695C1}"/>
          </ac:picMkLst>
        </pc:picChg>
        <pc:picChg chg="add del mod">
          <ac:chgData name="number two" userId="cc2bff6e32b96a27" providerId="LiveId" clId="{676F072E-454F-4163-B5F2-3B7B81E8F23E}" dt="2023-09-15T06:37:29.186" v="6914" actId="478"/>
          <ac:picMkLst>
            <pc:docMk/>
            <pc:sldMk cId="2515429182" sldId="373"/>
            <ac:picMk id="9" creationId="{271BDA15-D534-9558-C9B1-060A3C868663}"/>
          </ac:picMkLst>
        </pc:picChg>
        <pc:picChg chg="del mod">
          <ac:chgData name="number two" userId="cc2bff6e32b96a27" providerId="LiveId" clId="{676F072E-454F-4163-B5F2-3B7B81E8F23E}" dt="2023-09-15T06:35:24.911" v="6706" actId="478"/>
          <ac:picMkLst>
            <pc:docMk/>
            <pc:sldMk cId="2515429182" sldId="373"/>
            <ac:picMk id="11" creationId="{79CF85DE-457E-D76A-BCA4-8571AA6DE1FC}"/>
          </ac:picMkLst>
        </pc:picChg>
        <pc:picChg chg="add del mod">
          <ac:chgData name="number two" userId="cc2bff6e32b96a27" providerId="LiveId" clId="{676F072E-454F-4163-B5F2-3B7B81E8F23E}" dt="2023-09-15T06:38:00.481" v="6924" actId="554"/>
          <ac:picMkLst>
            <pc:docMk/>
            <pc:sldMk cId="2515429182" sldId="373"/>
            <ac:picMk id="13" creationId="{7F7805BD-90F2-D2BE-46E2-DEB6AD11F597}"/>
          </ac:picMkLst>
        </pc:picChg>
        <pc:picChg chg="del mod">
          <ac:chgData name="number two" userId="cc2bff6e32b96a27" providerId="LiveId" clId="{676F072E-454F-4163-B5F2-3B7B81E8F23E}" dt="2023-09-15T06:35:40.816" v="6711" actId="478"/>
          <ac:picMkLst>
            <pc:docMk/>
            <pc:sldMk cId="2515429182" sldId="373"/>
            <ac:picMk id="15" creationId="{FD041B82-5E95-812A-8434-4927A8410CE5}"/>
          </ac:picMkLst>
        </pc:picChg>
        <pc:picChg chg="del">
          <ac:chgData name="number two" userId="cc2bff6e32b96a27" providerId="LiveId" clId="{676F072E-454F-4163-B5F2-3B7B81E8F23E}" dt="2023-09-15T06:35:23.664" v="6705" actId="478"/>
          <ac:picMkLst>
            <pc:docMk/>
            <pc:sldMk cId="2515429182" sldId="373"/>
            <ac:picMk id="17" creationId="{1F620D76-544C-25C5-41F0-E09F0EE2D9C0}"/>
          </ac:picMkLst>
        </pc:picChg>
        <pc:picChg chg="add del">
          <ac:chgData name="number two" userId="cc2bff6e32b96a27" providerId="LiveId" clId="{676F072E-454F-4163-B5F2-3B7B81E8F23E}" dt="2023-09-15T06:37:34.379" v="6916" actId="478"/>
          <ac:picMkLst>
            <pc:docMk/>
            <pc:sldMk cId="2515429182" sldId="373"/>
            <ac:picMk id="52" creationId="{94242D02-4156-ED1D-69EF-35839C2F467C}"/>
          </ac:picMkLst>
        </pc:picChg>
      </pc:sldChg>
      <pc:sldChg chg="addSp delSp modSp add mod">
        <pc:chgData name="number two" userId="cc2bff6e32b96a27" providerId="LiveId" clId="{676F072E-454F-4163-B5F2-3B7B81E8F23E}" dt="2023-09-15T07:56:39.769" v="8034" actId="14100"/>
        <pc:sldMkLst>
          <pc:docMk/>
          <pc:sldMk cId="68803412" sldId="374"/>
        </pc:sldMkLst>
        <pc:spChg chg="add del mod ord">
          <ac:chgData name="number two" userId="cc2bff6e32b96a27" providerId="LiveId" clId="{676F072E-454F-4163-B5F2-3B7B81E8F23E}" dt="2023-09-15T07:51:50.885" v="7999" actId="478"/>
          <ac:spMkLst>
            <pc:docMk/>
            <pc:sldMk cId="68803412" sldId="374"/>
            <ac:spMk id="2" creationId="{1B168252-C178-1EAB-0C46-5D45B1CBA98A}"/>
          </ac:spMkLst>
        </pc:spChg>
        <pc:spChg chg="mod">
          <ac:chgData name="number two" userId="cc2bff6e32b96a27" providerId="LiveId" clId="{676F072E-454F-4163-B5F2-3B7B81E8F23E}" dt="2023-09-15T06:51:51.962" v="7122"/>
          <ac:spMkLst>
            <pc:docMk/>
            <pc:sldMk cId="68803412" sldId="374"/>
            <ac:spMk id="4" creationId="{867B7CE7-9A51-5474-3BFC-0C0AE9A9CD75}"/>
          </ac:spMkLst>
        </pc:spChg>
        <pc:spChg chg="del">
          <ac:chgData name="number two" userId="cc2bff6e32b96a27" providerId="LiveId" clId="{676F072E-454F-4163-B5F2-3B7B81E8F23E}" dt="2023-09-15T06:53:35.850" v="7206" actId="478"/>
          <ac:spMkLst>
            <pc:docMk/>
            <pc:sldMk cId="68803412" sldId="374"/>
            <ac:spMk id="6" creationId="{689BB326-16BB-E632-D932-C40C603A4602}"/>
          </ac:spMkLst>
        </pc:spChg>
        <pc:spChg chg="add del">
          <ac:chgData name="number two" userId="cc2bff6e32b96a27" providerId="LiveId" clId="{676F072E-454F-4163-B5F2-3B7B81E8F23E}" dt="2023-09-15T07:53:59.541" v="8004" actId="11529"/>
          <ac:spMkLst>
            <pc:docMk/>
            <pc:sldMk cId="68803412" sldId="374"/>
            <ac:spMk id="17" creationId="{7307AEBD-D217-F273-6BCC-A14EF993346E}"/>
          </ac:spMkLst>
        </pc:spChg>
        <pc:spChg chg="add del mod ord">
          <ac:chgData name="number two" userId="cc2bff6e32b96a27" providerId="LiveId" clId="{676F072E-454F-4163-B5F2-3B7B81E8F23E}" dt="2023-09-15T07:55:59.577" v="8026" actId="478"/>
          <ac:spMkLst>
            <pc:docMk/>
            <pc:sldMk cId="68803412" sldId="374"/>
            <ac:spMk id="18" creationId="{42988C2D-0864-D3CA-D025-7DF54EA41CA5}"/>
          </ac:spMkLst>
        </pc:spChg>
        <pc:spChg chg="add mod">
          <ac:chgData name="number two" userId="cc2bff6e32b96a27" providerId="LiveId" clId="{676F072E-454F-4163-B5F2-3B7B81E8F23E}" dt="2023-09-15T07:56:39.769" v="8034" actId="14100"/>
          <ac:spMkLst>
            <pc:docMk/>
            <pc:sldMk cId="68803412" sldId="374"/>
            <ac:spMk id="20" creationId="{1BB170C3-B56E-CD28-C7C1-4CC7228A10A1}"/>
          </ac:spMkLst>
        </pc:spChg>
        <pc:spChg chg="mod">
          <ac:chgData name="number two" userId="cc2bff6e32b96a27" providerId="LiveId" clId="{676F072E-454F-4163-B5F2-3B7B81E8F23E}" dt="2023-09-15T06:52:34.891" v="7135" actId="20577"/>
          <ac:spMkLst>
            <pc:docMk/>
            <pc:sldMk cId="68803412" sldId="374"/>
            <ac:spMk id="21" creationId="{9BBC4F71-DB76-8BDE-B36B-070E87DBFB08}"/>
          </ac:spMkLst>
        </pc:spChg>
        <pc:spChg chg="mod">
          <ac:chgData name="number two" userId="cc2bff6e32b96a27" providerId="LiveId" clId="{676F072E-454F-4163-B5F2-3B7B81E8F23E}" dt="2023-09-15T06:53:13.588" v="7202" actId="20577"/>
          <ac:spMkLst>
            <pc:docMk/>
            <pc:sldMk cId="68803412" sldId="374"/>
            <ac:spMk id="22" creationId="{7D3772FF-3C6D-3CCD-CBA6-FD47ED7E94A4}"/>
          </ac:spMkLst>
        </pc:spChg>
        <pc:spChg chg="mod">
          <ac:chgData name="number two" userId="cc2bff6e32b96a27" providerId="LiveId" clId="{676F072E-454F-4163-B5F2-3B7B81E8F23E}" dt="2023-09-15T07:01:52.737" v="7292" actId="20577"/>
          <ac:spMkLst>
            <pc:docMk/>
            <pc:sldMk cId="68803412" sldId="374"/>
            <ac:spMk id="47" creationId="{D87F5071-E0A7-D5B1-657B-847B7DAF145F}"/>
          </ac:spMkLst>
        </pc:spChg>
        <pc:spChg chg="mod">
          <ac:chgData name="number two" userId="cc2bff6e32b96a27" providerId="LiveId" clId="{676F072E-454F-4163-B5F2-3B7B81E8F23E}" dt="2023-09-15T07:02:32.650" v="7393" actId="14100"/>
          <ac:spMkLst>
            <pc:docMk/>
            <pc:sldMk cId="68803412" sldId="374"/>
            <ac:spMk id="48" creationId="{89368461-605D-BF4C-DB3B-1CEDD5609B69}"/>
          </ac:spMkLst>
        </pc:spChg>
        <pc:picChg chg="del">
          <ac:chgData name="number two" userId="cc2bff6e32b96a27" providerId="LiveId" clId="{676F072E-454F-4163-B5F2-3B7B81E8F23E}" dt="2023-09-15T06:53:33.160" v="7205" actId="478"/>
          <ac:picMkLst>
            <pc:docMk/>
            <pc:sldMk cId="68803412" sldId="374"/>
            <ac:picMk id="5" creationId="{E1F95A13-938D-D6C0-A9A5-D508543F5CA4}"/>
          </ac:picMkLst>
        </pc:picChg>
        <pc:picChg chg="add mod">
          <ac:chgData name="number two" userId="cc2bff6e32b96a27" providerId="LiveId" clId="{676F072E-454F-4163-B5F2-3B7B81E8F23E}" dt="2023-09-15T07:51:52.697" v="8000" actId="554"/>
          <ac:picMkLst>
            <pc:docMk/>
            <pc:sldMk cId="68803412" sldId="374"/>
            <ac:picMk id="7" creationId="{EBC9000E-9B5F-6151-902B-B06DCA6A989B}"/>
          </ac:picMkLst>
        </pc:picChg>
        <pc:picChg chg="add del mod">
          <ac:chgData name="number two" userId="cc2bff6e32b96a27" providerId="LiveId" clId="{676F072E-454F-4163-B5F2-3B7B81E8F23E}" dt="2023-09-15T07:54:13.510" v="8007" actId="478"/>
          <ac:picMkLst>
            <pc:docMk/>
            <pc:sldMk cId="68803412" sldId="374"/>
            <ac:picMk id="9" creationId="{ED64A230-97FE-5EE4-5484-CDA69A834830}"/>
          </ac:picMkLst>
        </pc:picChg>
        <pc:picChg chg="add del mod">
          <ac:chgData name="number two" userId="cc2bff6e32b96a27" providerId="LiveId" clId="{676F072E-454F-4163-B5F2-3B7B81E8F23E}" dt="2023-09-15T07:54:19.631" v="8008" actId="21"/>
          <ac:picMkLst>
            <pc:docMk/>
            <pc:sldMk cId="68803412" sldId="374"/>
            <ac:picMk id="10" creationId="{90EB6824-EEAC-5F76-6E8C-AAD8E2D7DF7C}"/>
          </ac:picMkLst>
        </pc:picChg>
        <pc:picChg chg="add del mod">
          <ac:chgData name="number two" userId="cc2bff6e32b96a27" providerId="LiveId" clId="{676F072E-454F-4163-B5F2-3B7B81E8F23E}" dt="2023-09-15T07:50:07.037" v="7989" actId="478"/>
          <ac:picMkLst>
            <pc:docMk/>
            <pc:sldMk cId="68803412" sldId="374"/>
            <ac:picMk id="12" creationId="{8C6CC0DA-B22A-728C-2734-1AB6D0FC313F}"/>
          </ac:picMkLst>
        </pc:picChg>
        <pc:picChg chg="add del mod">
          <ac:chgData name="number two" userId="cc2bff6e32b96a27" providerId="LiveId" clId="{676F072E-454F-4163-B5F2-3B7B81E8F23E}" dt="2023-09-15T07:50:06.719" v="7988" actId="478"/>
          <ac:picMkLst>
            <pc:docMk/>
            <pc:sldMk cId="68803412" sldId="374"/>
            <ac:picMk id="14" creationId="{CBF4BA09-6A2D-78EB-83A8-DFC0074DE423}"/>
          </ac:picMkLst>
        </pc:picChg>
        <pc:picChg chg="add del mod">
          <ac:chgData name="number two" userId="cc2bff6e32b96a27" providerId="LiveId" clId="{676F072E-454F-4163-B5F2-3B7B81E8F23E}" dt="2023-09-15T07:54:19.631" v="8008" actId="21"/>
          <ac:picMkLst>
            <pc:docMk/>
            <pc:sldMk cId="68803412" sldId="374"/>
            <ac:picMk id="15" creationId="{7A561680-E9C2-6264-0B46-D9F8817B777E}"/>
          </ac:picMkLst>
        </pc:picChg>
        <pc:picChg chg="add del mod">
          <ac:chgData name="number two" userId="cc2bff6e32b96a27" providerId="LiveId" clId="{676F072E-454F-4163-B5F2-3B7B81E8F23E}" dt="2023-09-15T07:54:19.631" v="8008" actId="21"/>
          <ac:picMkLst>
            <pc:docMk/>
            <pc:sldMk cId="68803412" sldId="374"/>
            <ac:picMk id="16" creationId="{BD0FC359-4AA3-4D20-A847-C5995BA5F17C}"/>
          </ac:picMkLst>
        </pc:picChg>
        <pc:picChg chg="add mod ord">
          <ac:chgData name="number two" userId="cc2bff6e32b96a27" providerId="LiveId" clId="{676F072E-454F-4163-B5F2-3B7B81E8F23E}" dt="2023-09-15T07:55:58.430" v="8025" actId="167"/>
          <ac:picMkLst>
            <pc:docMk/>
            <pc:sldMk cId="68803412" sldId="374"/>
            <ac:picMk id="19" creationId="{D4208FE7-594A-82F3-8561-C0E4FEF8B38F}"/>
          </ac:picMkLst>
        </pc:picChg>
      </pc:sldChg>
      <pc:sldChg chg="addSp delSp modSp add mod">
        <pc:chgData name="number two" userId="cc2bff6e32b96a27" providerId="LiveId" clId="{676F072E-454F-4163-B5F2-3B7B81E8F23E}" dt="2023-09-15T08:00:33.851" v="8086"/>
        <pc:sldMkLst>
          <pc:docMk/>
          <pc:sldMk cId="1569062068" sldId="375"/>
        </pc:sldMkLst>
        <pc:spChg chg="add del mod">
          <ac:chgData name="number two" userId="cc2bff6e32b96a27" providerId="LiveId" clId="{676F072E-454F-4163-B5F2-3B7B81E8F23E}" dt="2023-09-15T07:05:19.895" v="7556" actId="478"/>
          <ac:spMkLst>
            <pc:docMk/>
            <pc:sldMk cId="1569062068" sldId="375"/>
            <ac:spMk id="2" creationId="{433AA420-344C-DF57-D2B0-E8825C68F86A}"/>
          </ac:spMkLst>
        </pc:spChg>
        <pc:spChg chg="add del mod">
          <ac:chgData name="number two" userId="cc2bff6e32b96a27" providerId="LiveId" clId="{676F072E-454F-4163-B5F2-3B7B81E8F23E}" dt="2023-09-15T07:05:19.895" v="7556" actId="478"/>
          <ac:spMkLst>
            <pc:docMk/>
            <pc:sldMk cId="1569062068" sldId="375"/>
            <ac:spMk id="3" creationId="{1A9493B2-2038-40BB-00CC-3A159E73AEC4}"/>
          </ac:spMkLst>
        </pc:spChg>
        <pc:spChg chg="mod">
          <ac:chgData name="number two" userId="cc2bff6e32b96a27" providerId="LiveId" clId="{676F072E-454F-4163-B5F2-3B7B81E8F23E}" dt="2023-09-15T08:00:33.851" v="8086"/>
          <ac:spMkLst>
            <pc:docMk/>
            <pc:sldMk cId="1569062068" sldId="375"/>
            <ac:spMk id="4" creationId="{867B7CE7-9A51-5474-3BFC-0C0AE9A9CD75}"/>
          </ac:spMkLst>
        </pc:spChg>
        <pc:spChg chg="add mod">
          <ac:chgData name="number two" userId="cc2bff6e32b96a27" providerId="LiveId" clId="{676F072E-454F-4163-B5F2-3B7B81E8F23E}" dt="2023-09-15T07:57:43.608" v="8065" actId="1076"/>
          <ac:spMkLst>
            <pc:docMk/>
            <pc:sldMk cId="1569062068" sldId="375"/>
            <ac:spMk id="9" creationId="{360B35A3-25D9-2E90-38DC-6E6FF5F454F2}"/>
          </ac:spMkLst>
        </pc:spChg>
        <pc:spChg chg="del">
          <ac:chgData name="number two" userId="cc2bff6e32b96a27" providerId="LiveId" clId="{676F072E-454F-4163-B5F2-3B7B81E8F23E}" dt="2023-09-15T07:03:48.320" v="7394" actId="478"/>
          <ac:spMkLst>
            <pc:docMk/>
            <pc:sldMk cId="1569062068" sldId="375"/>
            <ac:spMk id="21" creationId="{9BBC4F71-DB76-8BDE-B36B-070E87DBFB08}"/>
          </ac:spMkLst>
        </pc:spChg>
        <pc:spChg chg="del">
          <ac:chgData name="number two" userId="cc2bff6e32b96a27" providerId="LiveId" clId="{676F072E-454F-4163-B5F2-3B7B81E8F23E}" dt="2023-09-15T07:03:48.320" v="7394" actId="478"/>
          <ac:spMkLst>
            <pc:docMk/>
            <pc:sldMk cId="1569062068" sldId="375"/>
            <ac:spMk id="22" creationId="{7D3772FF-3C6D-3CCD-CBA6-FD47ED7E94A4}"/>
          </ac:spMkLst>
        </pc:spChg>
        <pc:spChg chg="mod">
          <ac:chgData name="number two" userId="cc2bff6e32b96a27" providerId="LiveId" clId="{676F072E-454F-4163-B5F2-3B7B81E8F23E}" dt="2023-09-15T07:04:41.313" v="7554" actId="6549"/>
          <ac:spMkLst>
            <pc:docMk/>
            <pc:sldMk cId="1569062068" sldId="375"/>
            <ac:spMk id="47" creationId="{D87F5071-E0A7-D5B1-657B-847B7DAF145F}"/>
          </ac:spMkLst>
        </pc:spChg>
        <pc:picChg chg="add del mod">
          <ac:chgData name="number two" userId="cc2bff6e32b96a27" providerId="LiveId" clId="{676F072E-454F-4163-B5F2-3B7B81E8F23E}" dt="2023-09-15T07:58:13.878" v="8070" actId="478"/>
          <ac:picMkLst>
            <pc:docMk/>
            <pc:sldMk cId="1569062068" sldId="375"/>
            <ac:picMk id="5" creationId="{C96AF076-4DAD-6400-2719-F6A2C4AF49B4}"/>
          </ac:picMkLst>
        </pc:picChg>
        <pc:picChg chg="add del mod">
          <ac:chgData name="number two" userId="cc2bff6e32b96a27" providerId="LiveId" clId="{676F072E-454F-4163-B5F2-3B7B81E8F23E}" dt="2023-09-15T07:57:00.195" v="8038" actId="478"/>
          <ac:picMkLst>
            <pc:docMk/>
            <pc:sldMk cId="1569062068" sldId="375"/>
            <ac:picMk id="6" creationId="{3D97DA62-EE13-8747-DE22-13E02143288E}"/>
          </ac:picMkLst>
        </pc:picChg>
        <pc:picChg chg="add mod">
          <ac:chgData name="number two" userId="cc2bff6e32b96a27" providerId="LiveId" clId="{676F072E-454F-4163-B5F2-3B7B81E8F23E}" dt="2023-09-15T07:58:29.300" v="8074" actId="554"/>
          <ac:picMkLst>
            <pc:docMk/>
            <pc:sldMk cId="1569062068" sldId="375"/>
            <ac:picMk id="7" creationId="{ECFF8B3B-5447-339E-3FC1-3FE163679D9D}"/>
          </ac:picMkLst>
        </pc:picChg>
        <pc:picChg chg="add del mod">
          <ac:chgData name="number two" userId="cc2bff6e32b96a27" providerId="LiveId" clId="{676F072E-454F-4163-B5F2-3B7B81E8F23E}" dt="2023-09-15T07:55:26.278" v="8022" actId="478"/>
          <ac:picMkLst>
            <pc:docMk/>
            <pc:sldMk cId="1569062068" sldId="375"/>
            <ac:picMk id="8" creationId="{10FD97AA-8124-BED5-EA61-160ED26C2CE6}"/>
          </ac:picMkLst>
        </pc:picChg>
        <pc:picChg chg="add mod">
          <ac:chgData name="number two" userId="cc2bff6e32b96a27" providerId="LiveId" clId="{676F072E-454F-4163-B5F2-3B7B81E8F23E}" dt="2023-09-15T07:58:29.300" v="8074" actId="554"/>
          <ac:picMkLst>
            <pc:docMk/>
            <pc:sldMk cId="1569062068" sldId="375"/>
            <ac:picMk id="10" creationId="{A71C1AC3-CF72-785D-5799-C89AA8FF7455}"/>
          </ac:picMkLst>
        </pc:picChg>
        <pc:picChg chg="add del mod">
          <ac:chgData name="number two" userId="cc2bff6e32b96a27" providerId="LiveId" clId="{676F072E-454F-4163-B5F2-3B7B81E8F23E}" dt="2023-09-15T08:00:01.432" v="8079"/>
          <ac:picMkLst>
            <pc:docMk/>
            <pc:sldMk cId="1569062068" sldId="375"/>
            <ac:picMk id="11" creationId="{ED344B63-F060-8C54-D885-F832960ECB3D}"/>
          </ac:picMkLst>
        </pc:picChg>
        <pc:picChg chg="del mod">
          <ac:chgData name="number two" userId="cc2bff6e32b96a27" providerId="LiveId" clId="{676F072E-454F-4163-B5F2-3B7B81E8F23E}" dt="2023-09-15T07:54:39.444" v="8012" actId="478"/>
          <ac:picMkLst>
            <pc:docMk/>
            <pc:sldMk cId="1569062068" sldId="375"/>
            <ac:picMk id="15" creationId="{83F0CD03-9560-3393-4FE8-119CC6FAF472}"/>
          </ac:picMkLst>
        </pc:picChg>
        <pc:picChg chg="del mod">
          <ac:chgData name="number two" userId="cc2bff6e32b96a27" providerId="LiveId" clId="{676F072E-454F-4163-B5F2-3B7B81E8F23E}" dt="2023-09-15T07:58:26.108" v="8073" actId="478"/>
          <ac:picMkLst>
            <pc:docMk/>
            <pc:sldMk cId="1569062068" sldId="375"/>
            <ac:picMk id="16" creationId="{9BB1EC73-C688-AE61-B21F-528FAF19F00D}"/>
          </ac:picMkLst>
        </pc:picChg>
        <pc:picChg chg="del">
          <ac:chgData name="number two" userId="cc2bff6e32b96a27" providerId="LiveId" clId="{676F072E-454F-4163-B5F2-3B7B81E8F23E}" dt="2023-09-15T07:55:05.597" v="8014" actId="478"/>
          <ac:picMkLst>
            <pc:docMk/>
            <pc:sldMk cId="1569062068" sldId="375"/>
            <ac:picMk id="18" creationId="{2EFEA7A9-5E3A-18A5-AE8C-784B9332AF90}"/>
          </ac:picMkLst>
        </pc:picChg>
        <pc:picChg chg="mod">
          <ac:chgData name="number two" userId="cc2bff6e32b96a27" providerId="LiveId" clId="{676F072E-454F-4163-B5F2-3B7B81E8F23E}" dt="2023-09-15T07:57:43.988" v="8066" actId="1076"/>
          <ac:picMkLst>
            <pc:docMk/>
            <pc:sldMk cId="1569062068" sldId="375"/>
            <ac:picMk id="20" creationId="{F7464460-83D6-953A-CE51-A27020AE470B}"/>
          </ac:picMkLst>
        </pc:picChg>
      </pc:sldChg>
      <pc:sldChg chg="addSp delSp modSp add del mod">
        <pc:chgData name="number two" userId="cc2bff6e32b96a27" providerId="LiveId" clId="{676F072E-454F-4163-B5F2-3B7B81E8F23E}" dt="2023-09-15T07:58:06.236" v="8069" actId="2696"/>
        <pc:sldMkLst>
          <pc:docMk/>
          <pc:sldMk cId="2532358195" sldId="376"/>
        </pc:sldMkLst>
        <pc:spChg chg="add mod">
          <ac:chgData name="number two" userId="cc2bff6e32b96a27" providerId="LiveId" clId="{676F072E-454F-4163-B5F2-3B7B81E8F23E}" dt="2023-09-15T07:05:27.634" v="7558"/>
          <ac:spMkLst>
            <pc:docMk/>
            <pc:sldMk cId="2532358195" sldId="376"/>
            <ac:spMk id="2" creationId="{DA42880C-3908-C9FE-1756-E3F313F3F1BD}"/>
          </ac:spMkLst>
        </pc:spChg>
        <pc:spChg chg="add mod">
          <ac:chgData name="number two" userId="cc2bff6e32b96a27" providerId="LiveId" clId="{676F072E-454F-4163-B5F2-3B7B81E8F23E}" dt="2023-09-15T07:05:27.634" v="7558"/>
          <ac:spMkLst>
            <pc:docMk/>
            <pc:sldMk cId="2532358195" sldId="376"/>
            <ac:spMk id="3" creationId="{9C28C273-3B5E-1BCD-54C8-D1550F5220CF}"/>
          </ac:spMkLst>
        </pc:spChg>
        <pc:spChg chg="del">
          <ac:chgData name="number two" userId="cc2bff6e32b96a27" providerId="LiveId" clId="{676F072E-454F-4163-B5F2-3B7B81E8F23E}" dt="2023-09-15T07:05:23.222" v="7557" actId="478"/>
          <ac:spMkLst>
            <pc:docMk/>
            <pc:sldMk cId="2532358195" sldId="376"/>
            <ac:spMk id="21" creationId="{9BBC4F71-DB76-8BDE-B36B-070E87DBFB08}"/>
          </ac:spMkLst>
        </pc:spChg>
        <pc:spChg chg="del">
          <ac:chgData name="number two" userId="cc2bff6e32b96a27" providerId="LiveId" clId="{676F072E-454F-4163-B5F2-3B7B81E8F23E}" dt="2023-09-15T07:05:23.222" v="7557" actId="478"/>
          <ac:spMkLst>
            <pc:docMk/>
            <pc:sldMk cId="2532358195" sldId="376"/>
            <ac:spMk id="22" creationId="{7D3772FF-3C6D-3CCD-CBA6-FD47ED7E94A4}"/>
          </ac:spMkLst>
        </pc:spChg>
        <pc:picChg chg="add del mod">
          <ac:chgData name="number two" userId="cc2bff6e32b96a27" providerId="LiveId" clId="{676F072E-454F-4163-B5F2-3B7B81E8F23E}" dt="2023-09-15T07:46:13.823" v="7787" actId="21"/>
          <ac:picMkLst>
            <pc:docMk/>
            <pc:sldMk cId="2532358195" sldId="376"/>
            <ac:picMk id="6" creationId="{63D28679-5DDD-1E13-EB5B-751C0D5A468F}"/>
          </ac:picMkLst>
        </pc:picChg>
        <pc:picChg chg="add del mod">
          <ac:chgData name="number two" userId="cc2bff6e32b96a27" providerId="LiveId" clId="{676F072E-454F-4163-B5F2-3B7B81E8F23E}" dt="2023-09-15T07:46:13.823" v="7787" actId="21"/>
          <ac:picMkLst>
            <pc:docMk/>
            <pc:sldMk cId="2532358195" sldId="376"/>
            <ac:picMk id="8" creationId="{D652607C-5804-1BCD-4439-75861A2F3E8A}"/>
          </ac:picMkLst>
        </pc:picChg>
        <pc:picChg chg="add del mod">
          <ac:chgData name="number two" userId="cc2bff6e32b96a27" providerId="LiveId" clId="{676F072E-454F-4163-B5F2-3B7B81E8F23E}" dt="2023-09-15T07:46:13.823" v="7787" actId="21"/>
          <ac:picMkLst>
            <pc:docMk/>
            <pc:sldMk cId="2532358195" sldId="376"/>
            <ac:picMk id="10" creationId="{9BEC6D1A-AFD0-F618-10CC-88021BD7BF56}"/>
          </ac:picMkLst>
        </pc:picChg>
      </pc:sldChg>
      <pc:sldChg chg="addSp delSp modSp add mod">
        <pc:chgData name="number two" userId="cc2bff6e32b96a27" providerId="LiveId" clId="{676F072E-454F-4163-B5F2-3B7B81E8F23E}" dt="2023-09-15T08:00:56.178" v="8094" actId="20577"/>
        <pc:sldMkLst>
          <pc:docMk/>
          <pc:sldMk cId="2627903994" sldId="377"/>
        </pc:sldMkLst>
        <pc:spChg chg="mod">
          <ac:chgData name="number two" userId="cc2bff6e32b96a27" providerId="LiveId" clId="{676F072E-454F-4163-B5F2-3B7B81E8F23E}" dt="2023-09-15T07:26:54.617" v="7570" actId="20577"/>
          <ac:spMkLst>
            <pc:docMk/>
            <pc:sldMk cId="2627903994" sldId="377"/>
            <ac:spMk id="2" creationId="{DA42880C-3908-C9FE-1756-E3F313F3F1BD}"/>
          </ac:spMkLst>
        </pc:spChg>
        <pc:spChg chg="mod">
          <ac:chgData name="number two" userId="cc2bff6e32b96a27" providerId="LiveId" clId="{676F072E-454F-4163-B5F2-3B7B81E8F23E}" dt="2023-09-15T07:37:49.662" v="7744" actId="20577"/>
          <ac:spMkLst>
            <pc:docMk/>
            <pc:sldMk cId="2627903994" sldId="377"/>
            <ac:spMk id="3" creationId="{9C28C273-3B5E-1BCD-54C8-D1550F5220CF}"/>
          </ac:spMkLst>
        </pc:spChg>
        <pc:spChg chg="mod">
          <ac:chgData name="number two" userId="cc2bff6e32b96a27" providerId="LiveId" clId="{676F072E-454F-4163-B5F2-3B7B81E8F23E}" dt="2023-09-15T08:00:56.178" v="8094" actId="20577"/>
          <ac:spMkLst>
            <pc:docMk/>
            <pc:sldMk cId="2627903994" sldId="377"/>
            <ac:spMk id="4" creationId="{867B7CE7-9A51-5474-3BFC-0C0AE9A9CD75}"/>
          </ac:spMkLst>
        </pc:spChg>
        <pc:spChg chg="add del mod">
          <ac:chgData name="number two" userId="cc2bff6e32b96a27" providerId="LiveId" clId="{676F072E-454F-4163-B5F2-3B7B81E8F23E}" dt="2023-09-15T07:47:10.336" v="7804" actId="478"/>
          <ac:spMkLst>
            <pc:docMk/>
            <pc:sldMk cId="2627903994" sldId="377"/>
            <ac:spMk id="8" creationId="{F5CF3E0B-9123-D42C-6E26-B11038D6FC96}"/>
          </ac:spMkLst>
        </pc:spChg>
        <pc:spChg chg="add mod">
          <ac:chgData name="number two" userId="cc2bff6e32b96a27" providerId="LiveId" clId="{676F072E-454F-4163-B5F2-3B7B81E8F23E}" dt="2023-09-15T07:48:32.416" v="7930" actId="20577"/>
          <ac:spMkLst>
            <pc:docMk/>
            <pc:sldMk cId="2627903994" sldId="377"/>
            <ac:spMk id="11" creationId="{736EEAF3-CD24-81CA-648D-23562D62B961}"/>
          </ac:spMkLst>
        </pc:spChg>
        <pc:spChg chg="add del mod">
          <ac:chgData name="number two" userId="cc2bff6e32b96a27" providerId="LiveId" clId="{676F072E-454F-4163-B5F2-3B7B81E8F23E}" dt="2023-09-15T07:48:38.592" v="7932" actId="478"/>
          <ac:spMkLst>
            <pc:docMk/>
            <pc:sldMk cId="2627903994" sldId="377"/>
            <ac:spMk id="12" creationId="{D27A1B27-44C3-E262-6F1A-74D44538F76A}"/>
          </ac:spMkLst>
        </pc:spChg>
        <pc:spChg chg="add mod">
          <ac:chgData name="number two" userId="cc2bff6e32b96a27" providerId="LiveId" clId="{676F072E-454F-4163-B5F2-3B7B81E8F23E}" dt="2023-09-15T07:48:59.860" v="7975" actId="408"/>
          <ac:spMkLst>
            <pc:docMk/>
            <pc:sldMk cId="2627903994" sldId="377"/>
            <ac:spMk id="14" creationId="{CCDFCA81-67BD-7CEE-53A8-4B32E9CF8864}"/>
          </ac:spMkLst>
        </pc:spChg>
        <pc:spChg chg="del">
          <ac:chgData name="number two" userId="cc2bff6e32b96a27" providerId="LiveId" clId="{676F072E-454F-4163-B5F2-3B7B81E8F23E}" dt="2023-09-15T07:47:10.336" v="7804" actId="478"/>
          <ac:spMkLst>
            <pc:docMk/>
            <pc:sldMk cId="2627903994" sldId="377"/>
            <ac:spMk id="47" creationId="{D87F5071-E0A7-D5B1-657B-847B7DAF145F}"/>
          </ac:spMkLst>
        </pc:spChg>
        <pc:picChg chg="add del mod">
          <ac:chgData name="number two" userId="cc2bff6e32b96a27" providerId="LiveId" clId="{676F072E-454F-4163-B5F2-3B7B81E8F23E}" dt="2023-09-15T07:47:57.250" v="7816" actId="478"/>
          <ac:picMkLst>
            <pc:docMk/>
            <pc:sldMk cId="2627903994" sldId="377"/>
            <ac:picMk id="5" creationId="{81521430-3961-5E49-C930-628CC5438AAC}"/>
          </ac:picMkLst>
        </pc:picChg>
        <pc:picChg chg="add mod">
          <ac:chgData name="number two" userId="cc2bff6e32b96a27" providerId="LiveId" clId="{676F072E-454F-4163-B5F2-3B7B81E8F23E}" dt="2023-09-15T07:48:59.860" v="7975" actId="408"/>
          <ac:picMkLst>
            <pc:docMk/>
            <pc:sldMk cId="2627903994" sldId="377"/>
            <ac:picMk id="6" creationId="{D839BE9A-98DB-9425-DF14-22F28DBC6F7A}"/>
          </ac:picMkLst>
        </pc:picChg>
        <pc:picChg chg="add del mod">
          <ac:chgData name="number two" userId="cc2bff6e32b96a27" providerId="LiveId" clId="{676F072E-454F-4163-B5F2-3B7B81E8F23E}" dt="2023-09-15T07:46:30.694" v="7791" actId="478"/>
          <ac:picMkLst>
            <pc:docMk/>
            <pc:sldMk cId="2627903994" sldId="377"/>
            <ac:picMk id="7" creationId="{EEC61C3F-9583-3D76-222E-FEFDFD1EDB04}"/>
          </ac:picMkLst>
        </pc:picChg>
        <pc:picChg chg="add del mod">
          <ac:chgData name="number two" userId="cc2bff6e32b96a27" providerId="LiveId" clId="{676F072E-454F-4163-B5F2-3B7B81E8F23E}" dt="2023-09-15T07:47:47.535" v="7814" actId="478"/>
          <ac:picMkLst>
            <pc:docMk/>
            <pc:sldMk cId="2627903994" sldId="377"/>
            <ac:picMk id="9" creationId="{7E73B21B-5F1D-88B5-BC77-F60E805B5C1F}"/>
          </ac:picMkLst>
        </pc:picChg>
        <pc:picChg chg="add del mod">
          <ac:chgData name="number two" userId="cc2bff6e32b96a27" providerId="LiveId" clId="{676F072E-454F-4163-B5F2-3B7B81E8F23E}" dt="2023-09-15T07:47:38.185" v="7811" actId="478"/>
          <ac:picMkLst>
            <pc:docMk/>
            <pc:sldMk cId="2627903994" sldId="377"/>
            <ac:picMk id="10" creationId="{B1177DC1-D8A9-4D2C-3043-F411D7B7A6DE}"/>
          </ac:picMkLst>
        </pc:picChg>
        <pc:picChg chg="del mod">
          <ac:chgData name="number two" userId="cc2bff6e32b96a27" providerId="LiveId" clId="{676F072E-454F-4163-B5F2-3B7B81E8F23E}" dt="2023-09-15T07:46:42.263" v="7797" actId="478"/>
          <ac:picMkLst>
            <pc:docMk/>
            <pc:sldMk cId="2627903994" sldId="377"/>
            <ac:picMk id="13" creationId="{6F588B63-E785-B60D-6EF8-6976E520CA1F}"/>
          </ac:picMkLst>
        </pc:picChg>
        <pc:picChg chg="del mod">
          <ac:chgData name="number two" userId="cc2bff6e32b96a27" providerId="LiveId" clId="{676F072E-454F-4163-B5F2-3B7B81E8F23E}" dt="2023-09-15T07:38:19.437" v="7762" actId="478"/>
          <ac:picMkLst>
            <pc:docMk/>
            <pc:sldMk cId="2627903994" sldId="377"/>
            <ac:picMk id="24" creationId="{8FBBA620-9F86-E585-C9C3-DADA92631805}"/>
          </ac:picMkLst>
        </pc:picChg>
        <pc:picChg chg="add mod">
          <ac:chgData name="number two" userId="cc2bff6e32b96a27" providerId="LiveId" clId="{676F072E-454F-4163-B5F2-3B7B81E8F23E}" dt="2023-09-15T07:48:59.860" v="7975" actId="408"/>
          <ac:picMkLst>
            <pc:docMk/>
            <pc:sldMk cId="2627903994" sldId="377"/>
            <ac:picMk id="1026" creationId="{670D0862-917B-7947-3BC1-56C8F13FBBC5}"/>
          </ac:picMkLst>
        </pc:picChg>
      </pc:sldChg>
      <pc:sldChg chg="addSp delSp modSp add mod ord">
        <pc:chgData name="number two" userId="cc2bff6e32b96a27" providerId="LiveId" clId="{676F072E-454F-4163-B5F2-3B7B81E8F23E}" dt="2023-09-15T08:03:30.764" v="8178" actId="20577"/>
        <pc:sldMkLst>
          <pc:docMk/>
          <pc:sldMk cId="4176363596" sldId="378"/>
        </pc:sldMkLst>
        <pc:spChg chg="add mod">
          <ac:chgData name="number two" userId="cc2bff6e32b96a27" providerId="LiveId" clId="{676F072E-454F-4163-B5F2-3B7B81E8F23E}" dt="2023-09-15T08:01:41.179" v="8138" actId="403"/>
          <ac:spMkLst>
            <pc:docMk/>
            <pc:sldMk cId="4176363596" sldId="378"/>
            <ac:spMk id="3" creationId="{FF80E4A6-B091-0902-01F9-7A39BE02E4DC}"/>
          </ac:spMkLst>
        </pc:spChg>
        <pc:spChg chg="mod">
          <ac:chgData name="number two" userId="cc2bff6e32b96a27" providerId="LiveId" clId="{676F072E-454F-4163-B5F2-3B7B81E8F23E}" dt="2023-09-15T08:03:30.764" v="8178" actId="20577"/>
          <ac:spMkLst>
            <pc:docMk/>
            <pc:sldMk cId="4176363596" sldId="378"/>
            <ac:spMk id="4" creationId="{867B7CE7-9A51-5474-3BFC-0C0AE9A9CD75}"/>
          </ac:spMkLst>
        </pc:spChg>
        <pc:spChg chg="mod">
          <ac:chgData name="number two" userId="cc2bff6e32b96a27" providerId="LiveId" clId="{676F072E-454F-4163-B5F2-3B7B81E8F23E}" dt="2023-09-15T08:02:04.777" v="8143" actId="6549"/>
          <ac:spMkLst>
            <pc:docMk/>
            <pc:sldMk cId="4176363596" sldId="378"/>
            <ac:spMk id="6" creationId="{465FC102-0FED-F2A2-EE33-DD6EB23EFEC0}"/>
          </ac:spMkLst>
        </pc:spChg>
        <pc:spChg chg="mod">
          <ac:chgData name="number two" userId="cc2bff6e32b96a27" providerId="LiveId" clId="{676F072E-454F-4163-B5F2-3B7B81E8F23E}" dt="2023-09-15T08:02:16.837" v="8145" actId="6549"/>
          <ac:spMkLst>
            <pc:docMk/>
            <pc:sldMk cId="4176363596" sldId="378"/>
            <ac:spMk id="11" creationId="{19871AB1-58A1-987F-3901-87050882DE9E}"/>
          </ac:spMkLst>
        </pc:spChg>
        <pc:spChg chg="del">
          <ac:chgData name="number two" userId="cc2bff6e32b96a27" providerId="LiveId" clId="{676F072E-454F-4163-B5F2-3B7B81E8F23E}" dt="2023-09-15T08:02:11.405" v="8144" actId="478"/>
          <ac:spMkLst>
            <pc:docMk/>
            <pc:sldMk cId="4176363596" sldId="378"/>
            <ac:spMk id="14" creationId="{D0BECAC2-EE89-CF86-CEE1-5DE110A7992F}"/>
          </ac:spMkLst>
        </pc:spChg>
        <pc:spChg chg="mod">
          <ac:chgData name="number two" userId="cc2bff6e32b96a27" providerId="LiveId" clId="{676F072E-454F-4163-B5F2-3B7B81E8F23E}" dt="2023-09-15T08:02:20.272" v="8146" actId="6549"/>
          <ac:spMkLst>
            <pc:docMk/>
            <pc:sldMk cId="4176363596" sldId="378"/>
            <ac:spMk id="17" creationId="{76A73F43-4CCE-0AE8-9C1B-AFF115CCEA65}"/>
          </ac:spMkLst>
        </pc:spChg>
        <pc:spChg chg="mod">
          <ac:chgData name="number two" userId="cc2bff6e32b96a27" providerId="LiveId" clId="{676F072E-454F-4163-B5F2-3B7B81E8F23E}" dt="2023-09-15T08:03:27.062" v="8176" actId="20577"/>
          <ac:spMkLst>
            <pc:docMk/>
            <pc:sldMk cId="4176363596" sldId="378"/>
            <ac:spMk id="21" creationId="{9BBC4F71-DB76-8BDE-B36B-070E87DBFB08}"/>
          </ac:spMkLst>
        </pc:spChg>
      </pc:sldChg>
      <pc:sldChg chg="add ord">
        <pc:chgData name="number two" userId="cc2bff6e32b96a27" providerId="LiveId" clId="{676F072E-454F-4163-B5F2-3B7B81E8F23E}" dt="2023-09-15T08:03:41.002" v="8180"/>
        <pc:sldMkLst>
          <pc:docMk/>
          <pc:sldMk cId="1958496278" sldId="379"/>
        </pc:sldMkLst>
      </pc:sldChg>
      <pc:sldChg chg="modSp add mod">
        <pc:chgData name="number two" userId="cc2bff6e32b96a27" providerId="LiveId" clId="{676F072E-454F-4163-B5F2-3B7B81E8F23E}" dt="2023-09-15T08:04:06.746" v="8186"/>
        <pc:sldMkLst>
          <pc:docMk/>
          <pc:sldMk cId="2449818414" sldId="380"/>
        </pc:sldMkLst>
        <pc:spChg chg="mod">
          <ac:chgData name="number two" userId="cc2bff6e32b96a27" providerId="LiveId" clId="{676F072E-454F-4163-B5F2-3B7B81E8F23E}" dt="2023-09-15T08:04:02.208" v="8183"/>
          <ac:spMkLst>
            <pc:docMk/>
            <pc:sldMk cId="2449818414" sldId="380"/>
            <ac:spMk id="4" creationId="{867B7CE7-9A51-5474-3BFC-0C0AE9A9CD75}"/>
          </ac:spMkLst>
        </pc:spChg>
        <pc:spChg chg="mod">
          <ac:chgData name="number two" userId="cc2bff6e32b96a27" providerId="LiveId" clId="{676F072E-454F-4163-B5F2-3B7B81E8F23E}" dt="2023-09-15T08:04:06.746" v="8186"/>
          <ac:spMkLst>
            <pc:docMk/>
            <pc:sldMk cId="2449818414" sldId="380"/>
            <ac:spMk id="21" creationId="{9BBC4F71-DB76-8BDE-B36B-070E87DBFB08}"/>
          </ac:spMkLst>
        </pc:spChg>
      </pc:sldChg>
      <pc:sldChg chg="modSp add mod">
        <pc:chgData name="number two" userId="cc2bff6e32b96a27" providerId="LiveId" clId="{676F072E-454F-4163-B5F2-3B7B81E8F23E}" dt="2023-09-15T08:04:25.805" v="8192"/>
        <pc:sldMkLst>
          <pc:docMk/>
          <pc:sldMk cId="2866696636" sldId="381"/>
        </pc:sldMkLst>
        <pc:spChg chg="mod">
          <ac:chgData name="number two" userId="cc2bff6e32b96a27" providerId="LiveId" clId="{676F072E-454F-4163-B5F2-3B7B81E8F23E}" dt="2023-09-15T08:04:20.506" v="8189"/>
          <ac:spMkLst>
            <pc:docMk/>
            <pc:sldMk cId="2866696636" sldId="381"/>
            <ac:spMk id="4" creationId="{867B7CE7-9A51-5474-3BFC-0C0AE9A9CD75}"/>
          </ac:spMkLst>
        </pc:spChg>
        <pc:spChg chg="mod">
          <ac:chgData name="number two" userId="cc2bff6e32b96a27" providerId="LiveId" clId="{676F072E-454F-4163-B5F2-3B7B81E8F23E}" dt="2023-09-15T08:04:25.805" v="8192"/>
          <ac:spMkLst>
            <pc:docMk/>
            <pc:sldMk cId="2866696636" sldId="381"/>
            <ac:spMk id="21" creationId="{9BBC4F71-DB76-8BDE-B36B-070E87DBFB08}"/>
          </ac:spMkLst>
        </pc:spChg>
      </pc:sldChg>
      <pc:sldChg chg="modSp add mod">
        <pc:chgData name="number two" userId="cc2bff6e32b96a27" providerId="LiveId" clId="{676F072E-454F-4163-B5F2-3B7B81E8F23E}" dt="2023-09-15T08:04:43.982" v="8198"/>
        <pc:sldMkLst>
          <pc:docMk/>
          <pc:sldMk cId="64639448" sldId="382"/>
        </pc:sldMkLst>
        <pc:spChg chg="mod">
          <ac:chgData name="number two" userId="cc2bff6e32b96a27" providerId="LiveId" clId="{676F072E-454F-4163-B5F2-3B7B81E8F23E}" dt="2023-09-15T08:04:40.341" v="8195"/>
          <ac:spMkLst>
            <pc:docMk/>
            <pc:sldMk cId="64639448" sldId="382"/>
            <ac:spMk id="4" creationId="{867B7CE7-9A51-5474-3BFC-0C0AE9A9CD75}"/>
          </ac:spMkLst>
        </pc:spChg>
        <pc:spChg chg="mod">
          <ac:chgData name="number two" userId="cc2bff6e32b96a27" providerId="LiveId" clId="{676F072E-454F-4163-B5F2-3B7B81E8F23E}" dt="2023-09-15T08:04:43.982" v="8198"/>
          <ac:spMkLst>
            <pc:docMk/>
            <pc:sldMk cId="64639448" sldId="382"/>
            <ac:spMk id="21" creationId="{9BBC4F71-DB76-8BDE-B36B-070E87DBFB08}"/>
          </ac:spMkLst>
        </pc:spChg>
      </pc:sldChg>
      <pc:sldChg chg="modSp add mod">
        <pc:chgData name="number two" userId="cc2bff6e32b96a27" providerId="LiveId" clId="{676F072E-454F-4163-B5F2-3B7B81E8F23E}" dt="2023-09-15T08:04:57.868" v="8204"/>
        <pc:sldMkLst>
          <pc:docMk/>
          <pc:sldMk cId="1553254657" sldId="383"/>
        </pc:sldMkLst>
        <pc:spChg chg="mod">
          <ac:chgData name="number two" userId="cc2bff6e32b96a27" providerId="LiveId" clId="{676F072E-454F-4163-B5F2-3B7B81E8F23E}" dt="2023-09-15T08:04:54.874" v="8201"/>
          <ac:spMkLst>
            <pc:docMk/>
            <pc:sldMk cId="1553254657" sldId="383"/>
            <ac:spMk id="4" creationId="{867B7CE7-9A51-5474-3BFC-0C0AE9A9CD75}"/>
          </ac:spMkLst>
        </pc:spChg>
        <pc:spChg chg="mod">
          <ac:chgData name="number two" userId="cc2bff6e32b96a27" providerId="LiveId" clId="{676F072E-454F-4163-B5F2-3B7B81E8F23E}" dt="2023-09-15T08:04:57.868" v="8204"/>
          <ac:spMkLst>
            <pc:docMk/>
            <pc:sldMk cId="1553254657" sldId="383"/>
            <ac:spMk id="21" creationId="{9BBC4F71-DB76-8BDE-B36B-070E87DBFB08}"/>
          </ac:spMkLst>
        </pc:spChg>
      </pc:sldChg>
    </pc:docChg>
  </pc:docChgLst>
  <pc:docChgLst>
    <pc:chgData name="number two" userId="cc2bff6e32b96a27" providerId="LiveId" clId="{9A4A6354-E592-47C5-977E-9E03DD678FDA}"/>
    <pc:docChg chg="undo redo custSel addSld delSld modSld sldOrd modSection">
      <pc:chgData name="number two" userId="cc2bff6e32b96a27" providerId="LiveId" clId="{9A4A6354-E592-47C5-977E-9E03DD678FDA}" dt="2023-09-19T08:49:33.955" v="10286" actId="20577"/>
      <pc:docMkLst>
        <pc:docMk/>
      </pc:docMkLst>
      <pc:sldChg chg="modSp mod">
        <pc:chgData name="number two" userId="cc2bff6e32b96a27" providerId="LiveId" clId="{9A4A6354-E592-47C5-977E-9E03DD678FDA}" dt="2023-09-19T01:05:21.699" v="0" actId="20577"/>
        <pc:sldMkLst>
          <pc:docMk/>
          <pc:sldMk cId="134465088" sldId="288"/>
        </pc:sldMkLst>
        <pc:spChg chg="mod">
          <ac:chgData name="number two" userId="cc2bff6e32b96a27" providerId="LiveId" clId="{9A4A6354-E592-47C5-977E-9E03DD678FDA}" dt="2023-09-19T01:05:21.699" v="0" actId="20577"/>
          <ac:spMkLst>
            <pc:docMk/>
            <pc:sldMk cId="134465088" sldId="288"/>
            <ac:spMk id="3" creationId="{E1312F55-56A2-7D25-8AEA-28F6A83A4D42}"/>
          </ac:spMkLst>
        </pc:spChg>
      </pc:sldChg>
      <pc:sldChg chg="modSp mod">
        <pc:chgData name="number two" userId="cc2bff6e32b96a27" providerId="LiveId" clId="{9A4A6354-E592-47C5-977E-9E03DD678FDA}" dt="2023-09-19T08:43:50.785" v="10161" actId="6549"/>
        <pc:sldMkLst>
          <pc:docMk/>
          <pc:sldMk cId="1822494185" sldId="335"/>
        </pc:sldMkLst>
        <pc:spChg chg="mod">
          <ac:chgData name="number two" userId="cc2bff6e32b96a27" providerId="LiveId" clId="{9A4A6354-E592-47C5-977E-9E03DD678FDA}" dt="2023-09-19T08:43:50.785" v="10161" actId="6549"/>
          <ac:spMkLst>
            <pc:docMk/>
            <pc:sldMk cId="1822494185" sldId="335"/>
            <ac:spMk id="5" creationId="{67F3873B-733A-3635-283F-8FC3253CFEE7}"/>
          </ac:spMkLst>
        </pc:spChg>
      </pc:sldChg>
      <pc:sldChg chg="modSp mod">
        <pc:chgData name="number two" userId="cc2bff6e32b96a27" providerId="LiveId" clId="{9A4A6354-E592-47C5-977E-9E03DD678FDA}" dt="2023-09-19T01:05:48.638" v="10" actId="1037"/>
        <pc:sldMkLst>
          <pc:docMk/>
          <pc:sldMk cId="3295517205" sldId="349"/>
        </pc:sldMkLst>
        <pc:spChg chg="mod">
          <ac:chgData name="number two" userId="cc2bff6e32b96a27" providerId="LiveId" clId="{9A4A6354-E592-47C5-977E-9E03DD678FDA}" dt="2023-09-19T01:05:48.638" v="10" actId="1037"/>
          <ac:spMkLst>
            <pc:docMk/>
            <pc:sldMk cId="3295517205" sldId="349"/>
            <ac:spMk id="15" creationId="{0D2FCBBA-E4CF-D655-D3D3-A99E26C3CB6A}"/>
          </ac:spMkLst>
        </pc:spChg>
        <pc:cxnChg chg="mod">
          <ac:chgData name="number two" userId="cc2bff6e32b96a27" providerId="LiveId" clId="{9A4A6354-E592-47C5-977E-9E03DD678FDA}" dt="2023-09-19T01:05:48.638" v="10" actId="1037"/>
          <ac:cxnSpMkLst>
            <pc:docMk/>
            <pc:sldMk cId="3295517205" sldId="349"/>
            <ac:cxnSpMk id="16" creationId="{B52B8995-6EF2-49D6-9CBB-8DA001A02FCE}"/>
          </ac:cxnSpMkLst>
        </pc:cxnChg>
      </pc:sldChg>
      <pc:sldChg chg="addSp delSp modSp mod">
        <pc:chgData name="number two" userId="cc2bff6e32b96a27" providerId="LiveId" clId="{9A4A6354-E592-47C5-977E-9E03DD678FDA}" dt="2023-09-19T04:15:15.821" v="3307" actId="6549"/>
        <pc:sldMkLst>
          <pc:docMk/>
          <pc:sldMk cId="702952302" sldId="351"/>
        </pc:sldMkLst>
        <pc:spChg chg="mod">
          <ac:chgData name="number two" userId="cc2bff6e32b96a27" providerId="LiveId" clId="{9A4A6354-E592-47C5-977E-9E03DD678FDA}" dt="2023-09-19T04:15:15.821" v="3307" actId="6549"/>
          <ac:spMkLst>
            <pc:docMk/>
            <pc:sldMk cId="702952302" sldId="351"/>
            <ac:spMk id="2" creationId="{00000000-0000-0000-0000-000000000000}"/>
          </ac:spMkLst>
        </pc:spChg>
        <pc:spChg chg="add del mod">
          <ac:chgData name="number two" userId="cc2bff6e32b96a27" providerId="LiveId" clId="{9A4A6354-E592-47C5-977E-9E03DD678FDA}" dt="2023-09-19T01:11:12.576" v="37"/>
          <ac:spMkLst>
            <pc:docMk/>
            <pc:sldMk cId="702952302" sldId="351"/>
            <ac:spMk id="5" creationId="{7444C53C-113E-8AF8-C67A-05C33CC13252}"/>
          </ac:spMkLst>
        </pc:spChg>
        <pc:spChg chg="add mod">
          <ac:chgData name="number two" userId="cc2bff6e32b96a27" providerId="LiveId" clId="{9A4A6354-E592-47C5-977E-9E03DD678FDA}" dt="2023-09-19T01:12:17.150" v="44" actId="164"/>
          <ac:spMkLst>
            <pc:docMk/>
            <pc:sldMk cId="702952302" sldId="351"/>
            <ac:spMk id="7" creationId="{82664F87-38DC-E2CC-C084-93513CEBD056}"/>
          </ac:spMkLst>
        </pc:spChg>
        <pc:spChg chg="add mod">
          <ac:chgData name="number two" userId="cc2bff6e32b96a27" providerId="LiveId" clId="{9A4A6354-E592-47C5-977E-9E03DD678FDA}" dt="2023-09-19T01:12:17.150" v="44" actId="164"/>
          <ac:spMkLst>
            <pc:docMk/>
            <pc:sldMk cId="702952302" sldId="351"/>
            <ac:spMk id="8" creationId="{1FF31E80-8727-D733-25A1-07591D698523}"/>
          </ac:spMkLst>
        </pc:spChg>
        <pc:spChg chg="add mod">
          <ac:chgData name="number two" userId="cc2bff6e32b96a27" providerId="LiveId" clId="{9A4A6354-E592-47C5-977E-9E03DD678FDA}" dt="2023-09-19T01:16:59.632" v="634" actId="207"/>
          <ac:spMkLst>
            <pc:docMk/>
            <pc:sldMk cId="702952302" sldId="351"/>
            <ac:spMk id="10" creationId="{87480724-B5FD-CDCD-C477-03F6BE5FDE70}"/>
          </ac:spMkLst>
        </pc:spChg>
        <pc:spChg chg="add mod">
          <ac:chgData name="number two" userId="cc2bff6e32b96a27" providerId="LiveId" clId="{9A4A6354-E592-47C5-977E-9E03DD678FDA}" dt="2023-09-19T01:59:10.363" v="1583" actId="207"/>
          <ac:spMkLst>
            <pc:docMk/>
            <pc:sldMk cId="702952302" sldId="351"/>
            <ac:spMk id="11" creationId="{E41B2713-18D6-7979-E5D0-BA2322522FD4}"/>
          </ac:spMkLst>
        </pc:spChg>
        <pc:spChg chg="del">
          <ac:chgData name="number two" userId="cc2bff6e32b96a27" providerId="LiveId" clId="{9A4A6354-E592-47C5-977E-9E03DD678FDA}" dt="2023-09-19T01:11:22.968" v="38" actId="478"/>
          <ac:spMkLst>
            <pc:docMk/>
            <pc:sldMk cId="702952302" sldId="351"/>
            <ac:spMk id="17" creationId="{5D4DA1D9-0862-3FAB-0F0B-364CE70E17F1}"/>
          </ac:spMkLst>
        </pc:spChg>
        <pc:spChg chg="del">
          <ac:chgData name="number two" userId="cc2bff6e32b96a27" providerId="LiveId" clId="{9A4A6354-E592-47C5-977E-9E03DD678FDA}" dt="2023-09-19T01:11:26.121" v="40" actId="478"/>
          <ac:spMkLst>
            <pc:docMk/>
            <pc:sldMk cId="702952302" sldId="351"/>
            <ac:spMk id="18" creationId="{1CE266B8-F23D-D665-2534-57230C6CBB36}"/>
          </ac:spMkLst>
        </pc:spChg>
        <pc:spChg chg="mod">
          <ac:chgData name="number two" userId="cc2bff6e32b96a27" providerId="LiveId" clId="{9A4A6354-E592-47C5-977E-9E03DD678FDA}" dt="2023-09-19T01:17:24.011" v="694" actId="20577"/>
          <ac:spMkLst>
            <pc:docMk/>
            <pc:sldMk cId="702952302" sldId="351"/>
            <ac:spMk id="21" creationId="{9BBC4F71-DB76-8BDE-B36B-070E87DBFB08}"/>
          </ac:spMkLst>
        </pc:spChg>
        <pc:spChg chg="del">
          <ac:chgData name="number two" userId="cc2bff6e32b96a27" providerId="LiveId" clId="{9A4A6354-E592-47C5-977E-9E03DD678FDA}" dt="2023-09-19T01:08:19.771" v="13" actId="478"/>
          <ac:spMkLst>
            <pc:docMk/>
            <pc:sldMk cId="702952302" sldId="351"/>
            <ac:spMk id="37" creationId="{76BC243F-CD6A-D70E-9481-B6BCC8F4FB81}"/>
          </ac:spMkLst>
        </pc:spChg>
        <pc:spChg chg="del">
          <ac:chgData name="number two" userId="cc2bff6e32b96a27" providerId="LiveId" clId="{9A4A6354-E592-47C5-977E-9E03DD678FDA}" dt="2023-09-19T01:08:21.388" v="15" actId="478"/>
          <ac:spMkLst>
            <pc:docMk/>
            <pc:sldMk cId="702952302" sldId="351"/>
            <ac:spMk id="40" creationId="{539FBB66-4B64-CBA8-E819-AA8468F20A92}"/>
          </ac:spMkLst>
        </pc:spChg>
        <pc:spChg chg="mod">
          <ac:chgData name="number two" userId="cc2bff6e32b96a27" providerId="LiveId" clId="{9A4A6354-E592-47C5-977E-9E03DD678FDA}" dt="2023-09-19T01:17:44.013" v="724" actId="6549"/>
          <ac:spMkLst>
            <pc:docMk/>
            <pc:sldMk cId="702952302" sldId="351"/>
            <ac:spMk id="41" creationId="{2A504AAD-508C-9CB3-9AB8-3888ED003D59}"/>
          </ac:spMkLst>
        </pc:spChg>
        <pc:grpChg chg="add mod">
          <ac:chgData name="number two" userId="cc2bff6e32b96a27" providerId="LiveId" clId="{9A4A6354-E592-47C5-977E-9E03DD678FDA}" dt="2023-09-19T01:17:07.657" v="685" actId="1037"/>
          <ac:grpSpMkLst>
            <pc:docMk/>
            <pc:sldMk cId="702952302" sldId="351"/>
            <ac:grpSpMk id="9" creationId="{B289D3BB-C393-0F7C-E5C9-9463A871254B}"/>
          </ac:grpSpMkLst>
        </pc:grpChg>
        <pc:picChg chg="add del mod">
          <ac:chgData name="number two" userId="cc2bff6e32b96a27" providerId="LiveId" clId="{9A4A6354-E592-47C5-977E-9E03DD678FDA}" dt="2023-09-19T01:11:12.576" v="37"/>
          <ac:picMkLst>
            <pc:docMk/>
            <pc:sldMk cId="702952302" sldId="351"/>
            <ac:picMk id="3" creationId="{EE1E40B2-FD33-691D-B83C-CFE06CA75C07}"/>
          </ac:picMkLst>
        </pc:picChg>
        <pc:picChg chg="add mod">
          <ac:chgData name="number two" userId="cc2bff6e32b96a27" providerId="LiveId" clId="{9A4A6354-E592-47C5-977E-9E03DD678FDA}" dt="2023-09-19T01:12:17.150" v="44" actId="164"/>
          <ac:picMkLst>
            <pc:docMk/>
            <pc:sldMk cId="702952302" sldId="351"/>
            <ac:picMk id="6" creationId="{2342B969-491D-AFD4-411B-A6967BC3801E}"/>
          </ac:picMkLst>
        </pc:picChg>
        <pc:picChg chg="del">
          <ac:chgData name="number two" userId="cc2bff6e32b96a27" providerId="LiveId" clId="{9A4A6354-E592-47C5-977E-9E03DD678FDA}" dt="2023-09-19T01:08:18.393" v="12" actId="478"/>
          <ac:picMkLst>
            <pc:docMk/>
            <pc:sldMk cId="702952302" sldId="351"/>
            <ac:picMk id="36" creationId="{F1FA26B6-DC86-A3F1-8287-AA77E4932715}"/>
          </ac:picMkLst>
        </pc:picChg>
        <pc:picChg chg="del">
          <ac:chgData name="number two" userId="cc2bff6e32b96a27" providerId="LiveId" clId="{9A4A6354-E592-47C5-977E-9E03DD678FDA}" dt="2023-09-19T01:08:20.492" v="14" actId="478"/>
          <ac:picMkLst>
            <pc:docMk/>
            <pc:sldMk cId="702952302" sldId="351"/>
            <ac:picMk id="39" creationId="{F8760CFE-B2E4-9164-B202-9357AE6DF9EF}"/>
          </ac:picMkLst>
        </pc:picChg>
      </pc:sldChg>
      <pc:sldChg chg="del">
        <pc:chgData name="number two" userId="cc2bff6e32b96a27" providerId="LiveId" clId="{9A4A6354-E592-47C5-977E-9E03DD678FDA}" dt="2023-09-19T01:17:14.494" v="686" actId="47"/>
        <pc:sldMkLst>
          <pc:docMk/>
          <pc:sldMk cId="119659658" sldId="353"/>
        </pc:sldMkLst>
      </pc:sldChg>
      <pc:sldChg chg="del">
        <pc:chgData name="number two" userId="cc2bff6e32b96a27" providerId="LiveId" clId="{9A4A6354-E592-47C5-977E-9E03DD678FDA}" dt="2023-09-19T01:17:15.565" v="687" actId="47"/>
        <pc:sldMkLst>
          <pc:docMk/>
          <pc:sldMk cId="3961107087" sldId="354"/>
        </pc:sldMkLst>
      </pc:sldChg>
      <pc:sldChg chg="del">
        <pc:chgData name="number two" userId="cc2bff6e32b96a27" providerId="LiveId" clId="{9A4A6354-E592-47C5-977E-9E03DD678FDA}" dt="2023-09-19T01:17:17.034" v="688" actId="47"/>
        <pc:sldMkLst>
          <pc:docMk/>
          <pc:sldMk cId="1477491851" sldId="355"/>
        </pc:sldMkLst>
      </pc:sldChg>
      <pc:sldChg chg="del">
        <pc:chgData name="number two" userId="cc2bff6e32b96a27" providerId="LiveId" clId="{9A4A6354-E592-47C5-977E-9E03DD678FDA}" dt="2023-09-19T01:17:18.133" v="689" actId="47"/>
        <pc:sldMkLst>
          <pc:docMk/>
          <pc:sldMk cId="824287991" sldId="356"/>
        </pc:sldMkLst>
      </pc:sldChg>
      <pc:sldChg chg="addSp delSp modSp mod">
        <pc:chgData name="number two" userId="cc2bff6e32b96a27" providerId="LiveId" clId="{9A4A6354-E592-47C5-977E-9E03DD678FDA}" dt="2023-09-19T04:07:19.976" v="3153" actId="478"/>
        <pc:sldMkLst>
          <pc:docMk/>
          <pc:sldMk cId="459747768" sldId="357"/>
        </pc:sldMkLst>
        <pc:spChg chg="add del mod">
          <ac:chgData name="number two" userId="cc2bff6e32b96a27" providerId="LiveId" clId="{9A4A6354-E592-47C5-977E-9E03DD678FDA}" dt="2023-09-19T04:07:19.976" v="3153" actId="478"/>
          <ac:spMkLst>
            <pc:docMk/>
            <pc:sldMk cId="459747768" sldId="357"/>
            <ac:spMk id="2" creationId="{CEED71CD-3C0F-62D9-8DAC-EA7DA002565F}"/>
          </ac:spMkLst>
        </pc:spChg>
      </pc:sldChg>
      <pc:sldChg chg="addSp delSp modSp mod">
        <pc:chgData name="number two" userId="cc2bff6e32b96a27" providerId="LiveId" clId="{9A4A6354-E592-47C5-977E-9E03DD678FDA}" dt="2023-09-19T04:07:21.563" v="3154" actId="478"/>
        <pc:sldMkLst>
          <pc:docMk/>
          <pc:sldMk cId="1353185616" sldId="358"/>
        </pc:sldMkLst>
        <pc:spChg chg="add del mod">
          <ac:chgData name="number two" userId="cc2bff6e32b96a27" providerId="LiveId" clId="{9A4A6354-E592-47C5-977E-9E03DD678FDA}" dt="2023-09-19T04:07:21.563" v="3154" actId="478"/>
          <ac:spMkLst>
            <pc:docMk/>
            <pc:sldMk cId="1353185616" sldId="358"/>
            <ac:spMk id="2" creationId="{CEA6B9C3-4BB3-8DA6-216D-5F4687F2CE24}"/>
          </ac:spMkLst>
        </pc:spChg>
      </pc:sldChg>
      <pc:sldChg chg="addSp modSp mod">
        <pc:chgData name="number two" userId="cc2bff6e32b96a27" providerId="LiveId" clId="{9A4A6354-E592-47C5-977E-9E03DD678FDA}" dt="2023-09-19T04:17:15.566" v="3310" actId="14100"/>
        <pc:sldMkLst>
          <pc:docMk/>
          <pc:sldMk cId="4025681682" sldId="359"/>
        </pc:sldMkLst>
        <pc:spChg chg="mod">
          <ac:chgData name="number two" userId="cc2bff6e32b96a27" providerId="LiveId" clId="{9A4A6354-E592-47C5-977E-9E03DD678FDA}" dt="2023-09-19T01:21:59.520" v="929" actId="947"/>
          <ac:spMkLst>
            <pc:docMk/>
            <pc:sldMk cId="4025681682" sldId="359"/>
            <ac:spMk id="2" creationId="{18E30B42-74E6-A149-AF60-DDD595900C16}"/>
          </ac:spMkLst>
        </pc:spChg>
        <pc:spChg chg="add mod">
          <ac:chgData name="number two" userId="cc2bff6e32b96a27" providerId="LiveId" clId="{9A4A6354-E592-47C5-977E-9E03DD678FDA}" dt="2023-09-19T01:59:15.982" v="1584" actId="207"/>
          <ac:spMkLst>
            <pc:docMk/>
            <pc:sldMk cId="4025681682" sldId="359"/>
            <ac:spMk id="3" creationId="{B4E96050-5F05-711C-BD5D-E774464EFD00}"/>
          </ac:spMkLst>
        </pc:spChg>
        <pc:spChg chg="mod">
          <ac:chgData name="number two" userId="cc2bff6e32b96a27" providerId="LiveId" clId="{9A4A6354-E592-47C5-977E-9E03DD678FDA}" dt="2023-09-19T04:17:15.566" v="3310" actId="14100"/>
          <ac:spMkLst>
            <pc:docMk/>
            <pc:sldMk cId="4025681682" sldId="359"/>
            <ac:spMk id="5" creationId="{00000000-0000-0000-0000-000000000000}"/>
          </ac:spMkLst>
        </pc:spChg>
      </pc:sldChg>
      <pc:sldChg chg="addSp modSp mod">
        <pc:chgData name="number two" userId="cc2bff6e32b96a27" providerId="LiveId" clId="{9A4A6354-E592-47C5-977E-9E03DD678FDA}" dt="2023-09-19T02:50:56.106" v="2584"/>
        <pc:sldMkLst>
          <pc:docMk/>
          <pc:sldMk cId="1923516275" sldId="360"/>
        </pc:sldMkLst>
        <pc:spChg chg="add mod">
          <ac:chgData name="number two" userId="cc2bff6e32b96a27" providerId="LiveId" clId="{9A4A6354-E592-47C5-977E-9E03DD678FDA}" dt="2023-09-19T02:50:56.106" v="2584"/>
          <ac:spMkLst>
            <pc:docMk/>
            <pc:sldMk cId="1923516275" sldId="360"/>
            <ac:spMk id="2" creationId="{D19749AC-68AF-CB90-2B8D-068F49F94F38}"/>
          </ac:spMkLst>
        </pc:spChg>
        <pc:spChg chg="mod">
          <ac:chgData name="number two" userId="cc2bff6e32b96a27" providerId="LiveId" clId="{9A4A6354-E592-47C5-977E-9E03DD678FDA}" dt="2023-09-19T02:36:44.551" v="1849" actId="14100"/>
          <ac:spMkLst>
            <pc:docMk/>
            <pc:sldMk cId="1923516275" sldId="360"/>
            <ac:spMk id="13" creationId="{00000000-0000-0000-0000-000000000000}"/>
          </ac:spMkLst>
        </pc:spChg>
        <pc:spChg chg="mod">
          <ac:chgData name="number two" userId="cc2bff6e32b96a27" providerId="LiveId" clId="{9A4A6354-E592-47C5-977E-9E03DD678FDA}" dt="2023-09-19T01:28:59.470" v="1049" actId="20577"/>
          <ac:spMkLst>
            <pc:docMk/>
            <pc:sldMk cId="1923516275" sldId="360"/>
            <ac:spMk id="21" creationId="{9BBC4F71-DB76-8BDE-B36B-070E87DBFB08}"/>
          </ac:spMkLst>
        </pc:spChg>
        <pc:spChg chg="mod">
          <ac:chgData name="number two" userId="cc2bff6e32b96a27" providerId="LiveId" clId="{9A4A6354-E592-47C5-977E-9E03DD678FDA}" dt="2023-09-19T02:37:21.286" v="1945" actId="20577"/>
          <ac:spMkLst>
            <pc:docMk/>
            <pc:sldMk cId="1923516275" sldId="360"/>
            <ac:spMk id="22" creationId="{7D3772FF-3C6D-3CCD-CBA6-FD47ED7E94A4}"/>
          </ac:spMkLst>
        </pc:spChg>
        <pc:spChg chg="mod">
          <ac:chgData name="number two" userId="cc2bff6e32b96a27" providerId="LiveId" clId="{9A4A6354-E592-47C5-977E-9E03DD678FDA}" dt="2023-09-19T01:28:44.781" v="1034" actId="20577"/>
          <ac:spMkLst>
            <pc:docMk/>
            <pc:sldMk cId="1923516275" sldId="360"/>
            <ac:spMk id="48" creationId="{89368461-605D-BF4C-DB3B-1CEDD5609B69}"/>
          </ac:spMkLst>
        </pc:spChg>
        <pc:spChg chg="mod">
          <ac:chgData name="number two" userId="cc2bff6e32b96a27" providerId="LiveId" clId="{9A4A6354-E592-47C5-977E-9E03DD678FDA}" dt="2023-09-19T01:28:26.352" v="1014" actId="1035"/>
          <ac:spMkLst>
            <pc:docMk/>
            <pc:sldMk cId="1923516275" sldId="360"/>
            <ac:spMk id="57" creationId="{FE82D589-3317-BCDE-D1CD-9B5C1481F167}"/>
          </ac:spMkLst>
        </pc:spChg>
        <pc:picChg chg="mod">
          <ac:chgData name="number two" userId="cc2bff6e32b96a27" providerId="LiveId" clId="{9A4A6354-E592-47C5-977E-9E03DD678FDA}" dt="2023-09-19T01:28:26.352" v="1014" actId="1035"/>
          <ac:picMkLst>
            <pc:docMk/>
            <pc:sldMk cId="1923516275" sldId="360"/>
            <ac:picMk id="58" creationId="{E88BE67D-1532-25A0-879E-2934246184AE}"/>
          </ac:picMkLst>
        </pc:picChg>
        <pc:cxnChg chg="mod">
          <ac:chgData name="number two" userId="cc2bff6e32b96a27" providerId="LiveId" clId="{9A4A6354-E592-47C5-977E-9E03DD678FDA}" dt="2023-09-19T01:28:26.352" v="1014" actId="1035"/>
          <ac:cxnSpMkLst>
            <pc:docMk/>
            <pc:sldMk cId="1923516275" sldId="360"/>
            <ac:cxnSpMk id="59" creationId="{1F811CD7-4151-69E2-0F41-F33B18826EA6}"/>
          </ac:cxnSpMkLst>
        </pc:cxnChg>
      </pc:sldChg>
      <pc:sldChg chg="addSp delSp modSp mod">
        <pc:chgData name="number two" userId="cc2bff6e32b96a27" providerId="LiveId" clId="{9A4A6354-E592-47C5-977E-9E03DD678FDA}" dt="2023-09-19T04:26:11.320" v="3738" actId="478"/>
        <pc:sldMkLst>
          <pc:docMk/>
          <pc:sldMk cId="888989551" sldId="361"/>
        </pc:sldMkLst>
        <pc:spChg chg="add del mod">
          <ac:chgData name="number two" userId="cc2bff6e32b96a27" providerId="LiveId" clId="{9A4A6354-E592-47C5-977E-9E03DD678FDA}" dt="2023-09-19T04:26:11.320" v="3738" actId="478"/>
          <ac:spMkLst>
            <pc:docMk/>
            <pc:sldMk cId="888989551" sldId="361"/>
            <ac:spMk id="3" creationId="{A99D1CF2-312D-E98A-E8BA-17AA9AD46036}"/>
          </ac:spMkLst>
        </pc:spChg>
        <pc:spChg chg="del mod">
          <ac:chgData name="number two" userId="cc2bff6e32b96a27" providerId="LiveId" clId="{9A4A6354-E592-47C5-977E-9E03DD678FDA}" dt="2023-09-19T04:25:57.716" v="3736" actId="21"/>
          <ac:spMkLst>
            <pc:docMk/>
            <pc:sldMk cId="888989551" sldId="361"/>
            <ac:spMk id="10" creationId="{00000000-0000-0000-0000-000000000000}"/>
          </ac:spMkLst>
        </pc:spChg>
        <pc:picChg chg="add del mod">
          <ac:chgData name="number two" userId="cc2bff6e32b96a27" providerId="LiveId" clId="{9A4A6354-E592-47C5-977E-9E03DD678FDA}" dt="2023-09-19T04:18:57.335" v="3314" actId="478"/>
          <ac:picMkLst>
            <pc:docMk/>
            <pc:sldMk cId="888989551" sldId="361"/>
            <ac:picMk id="2" creationId="{F0DCB5BB-AC05-0EA0-5D51-4203B13B0809}"/>
          </ac:picMkLst>
        </pc:picChg>
      </pc:sldChg>
      <pc:sldChg chg="ord">
        <pc:chgData name="number two" userId="cc2bff6e32b96a27" providerId="LiveId" clId="{9A4A6354-E592-47C5-977E-9E03DD678FDA}" dt="2023-09-19T04:19:46.362" v="3318"/>
        <pc:sldMkLst>
          <pc:docMk/>
          <pc:sldMk cId="1223838178" sldId="371"/>
        </pc:sldMkLst>
      </pc:sldChg>
      <pc:sldChg chg="addSp delSp modSp mod ord">
        <pc:chgData name="number two" userId="cc2bff6e32b96a27" providerId="LiveId" clId="{9A4A6354-E592-47C5-977E-9E03DD678FDA}" dt="2023-09-19T04:26:16.572" v="3740" actId="1076"/>
        <pc:sldMkLst>
          <pc:docMk/>
          <pc:sldMk cId="1734230496" sldId="372"/>
        </pc:sldMkLst>
        <pc:spChg chg="mod">
          <ac:chgData name="number two" userId="cc2bff6e32b96a27" providerId="LiveId" clId="{9A4A6354-E592-47C5-977E-9E03DD678FDA}" dt="2023-09-19T03:01:25.665" v="2590" actId="14100"/>
          <ac:spMkLst>
            <pc:docMk/>
            <pc:sldMk cId="1734230496" sldId="372"/>
            <ac:spMk id="8" creationId="{00000000-0000-0000-0000-000000000000}"/>
          </ac:spMkLst>
        </pc:spChg>
        <pc:spChg chg="add del mod">
          <ac:chgData name="number two" userId="cc2bff6e32b96a27" providerId="LiveId" clId="{9A4A6354-E592-47C5-977E-9E03DD678FDA}" dt="2023-09-19T04:01:25.899" v="2760" actId="478"/>
          <ac:spMkLst>
            <pc:docMk/>
            <pc:sldMk cId="1734230496" sldId="372"/>
            <ac:spMk id="14" creationId="{698EE5E7-F377-04B3-1C64-6D3003218BC9}"/>
          </ac:spMkLst>
        </pc:spChg>
        <pc:spChg chg="add del mod">
          <ac:chgData name="number two" userId="cc2bff6e32b96a27" providerId="LiveId" clId="{9A4A6354-E592-47C5-977E-9E03DD678FDA}" dt="2023-09-19T04:01:28.538" v="2761" actId="478"/>
          <ac:spMkLst>
            <pc:docMk/>
            <pc:sldMk cId="1734230496" sldId="372"/>
            <ac:spMk id="15" creationId="{52FC3163-E736-37B0-F728-5C5B6664F30D}"/>
          </ac:spMkLst>
        </pc:spChg>
        <pc:spChg chg="add mod">
          <ac:chgData name="number two" userId="cc2bff6e32b96a27" providerId="LiveId" clId="{9A4A6354-E592-47C5-977E-9E03DD678FDA}" dt="2023-09-19T04:26:16.572" v="3740" actId="1076"/>
          <ac:spMkLst>
            <pc:docMk/>
            <pc:sldMk cId="1734230496" sldId="372"/>
            <ac:spMk id="16" creationId="{868103E0-7D08-5A5F-C2CD-168BBCE6DBEC}"/>
          </ac:spMkLst>
        </pc:spChg>
        <pc:spChg chg="mod">
          <ac:chgData name="number two" userId="cc2bff6e32b96a27" providerId="LiveId" clId="{9A4A6354-E592-47C5-977E-9E03DD678FDA}" dt="2023-09-19T04:02:17.097" v="2778" actId="20577"/>
          <ac:spMkLst>
            <pc:docMk/>
            <pc:sldMk cId="1734230496" sldId="372"/>
            <ac:spMk id="47" creationId="{D87F5071-E0A7-D5B1-657B-847B7DAF145F}"/>
          </ac:spMkLst>
        </pc:spChg>
        <pc:picChg chg="add del mod">
          <ac:chgData name="number two" userId="cc2bff6e32b96a27" providerId="LiveId" clId="{9A4A6354-E592-47C5-977E-9E03DD678FDA}" dt="2023-09-19T04:05:18.025" v="2997" actId="478"/>
          <ac:picMkLst>
            <pc:docMk/>
            <pc:sldMk cId="1734230496" sldId="372"/>
            <ac:picMk id="3" creationId="{FD2D2103-DDBE-E9DA-7F40-77DA71EC514A}"/>
          </ac:picMkLst>
        </pc:picChg>
        <pc:picChg chg="add del mod">
          <ac:chgData name="number two" userId="cc2bff6e32b96a27" providerId="LiveId" clId="{9A4A6354-E592-47C5-977E-9E03DD678FDA}" dt="2023-09-19T04:05:18.025" v="2997" actId="478"/>
          <ac:picMkLst>
            <pc:docMk/>
            <pc:sldMk cId="1734230496" sldId="372"/>
            <ac:picMk id="6" creationId="{659DDB6D-0579-A734-ADC8-2B5FA507F2F6}"/>
          </ac:picMkLst>
        </pc:picChg>
        <pc:picChg chg="add del mod">
          <ac:chgData name="number two" userId="cc2bff6e32b96a27" providerId="LiveId" clId="{9A4A6354-E592-47C5-977E-9E03DD678FDA}" dt="2023-09-19T04:05:18.025" v="2997" actId="478"/>
          <ac:picMkLst>
            <pc:docMk/>
            <pc:sldMk cId="1734230496" sldId="372"/>
            <ac:picMk id="9" creationId="{AA2306B1-C727-8AAA-708B-31C6B564482A}"/>
          </ac:picMkLst>
        </pc:picChg>
        <pc:picChg chg="add del mod ord">
          <ac:chgData name="number two" userId="cc2bff6e32b96a27" providerId="LiveId" clId="{9A4A6354-E592-47C5-977E-9E03DD678FDA}" dt="2023-09-19T04:01:24.563" v="2759" actId="478"/>
          <ac:picMkLst>
            <pc:docMk/>
            <pc:sldMk cId="1734230496" sldId="372"/>
            <ac:picMk id="11" creationId="{B24A1540-A876-FEC9-A56C-1709504A86A5}"/>
          </ac:picMkLst>
        </pc:picChg>
        <pc:picChg chg="add del mod ord">
          <ac:chgData name="number two" userId="cc2bff6e32b96a27" providerId="LiveId" clId="{9A4A6354-E592-47C5-977E-9E03DD678FDA}" dt="2023-09-19T03:59:04.483" v="2673" actId="478"/>
          <ac:picMkLst>
            <pc:docMk/>
            <pc:sldMk cId="1734230496" sldId="372"/>
            <ac:picMk id="12" creationId="{8B75D5FF-F4E4-6276-86AF-0B075E4164C0}"/>
          </ac:picMkLst>
        </pc:picChg>
        <pc:picChg chg="del mod">
          <ac:chgData name="number two" userId="cc2bff6e32b96a27" providerId="LiveId" clId="{9A4A6354-E592-47C5-977E-9E03DD678FDA}" dt="2023-09-19T04:01:23.716" v="2758" actId="478"/>
          <ac:picMkLst>
            <pc:docMk/>
            <pc:sldMk cId="1734230496" sldId="372"/>
            <ac:picMk id="24" creationId="{8FBBA620-9F86-E585-C9C3-DADA92631805}"/>
          </ac:picMkLst>
        </pc:picChg>
      </pc:sldChg>
      <pc:sldChg chg="addSp modSp mod">
        <pc:chgData name="number two" userId="cc2bff6e32b96a27" providerId="LiveId" clId="{9A4A6354-E592-47C5-977E-9E03DD678FDA}" dt="2023-09-19T04:27:56.179" v="3746" actId="6549"/>
        <pc:sldMkLst>
          <pc:docMk/>
          <pc:sldMk cId="2627903994" sldId="377"/>
        </pc:sldMkLst>
        <pc:spChg chg="add mod">
          <ac:chgData name="number two" userId="cc2bff6e32b96a27" providerId="LiveId" clId="{9A4A6354-E592-47C5-977E-9E03DD678FDA}" dt="2023-09-19T01:32:34.965" v="1169" actId="1037"/>
          <ac:spMkLst>
            <pc:docMk/>
            <pc:sldMk cId="2627903994" sldId="377"/>
            <ac:spMk id="5" creationId="{1E9ACCBE-8AB4-4754-A1B8-1C8C239131FF}"/>
          </ac:spMkLst>
        </pc:spChg>
        <pc:spChg chg="mod">
          <ac:chgData name="number two" userId="cc2bff6e32b96a27" providerId="LiveId" clId="{9A4A6354-E592-47C5-977E-9E03DD678FDA}" dt="2023-09-19T04:27:48.206" v="3744" actId="14100"/>
          <ac:spMkLst>
            <pc:docMk/>
            <pc:sldMk cId="2627903994" sldId="377"/>
            <ac:spMk id="9" creationId="{00000000-0000-0000-0000-000000000000}"/>
          </ac:spMkLst>
        </pc:spChg>
        <pc:spChg chg="add mod">
          <ac:chgData name="number two" userId="cc2bff6e32b96a27" providerId="LiveId" clId="{9A4A6354-E592-47C5-977E-9E03DD678FDA}" dt="2023-09-19T01:33:21.527" v="1186" actId="1035"/>
          <ac:spMkLst>
            <pc:docMk/>
            <pc:sldMk cId="2627903994" sldId="377"/>
            <ac:spMk id="10" creationId="{AACB5BB9-6FC9-8638-926C-1FC7CAF83896}"/>
          </ac:spMkLst>
        </pc:spChg>
        <pc:spChg chg="mod">
          <ac:chgData name="number two" userId="cc2bff6e32b96a27" providerId="LiveId" clId="{9A4A6354-E592-47C5-977E-9E03DD678FDA}" dt="2023-09-19T01:32:10.210" v="1164" actId="1076"/>
          <ac:spMkLst>
            <pc:docMk/>
            <pc:sldMk cId="2627903994" sldId="377"/>
            <ac:spMk id="11" creationId="{736EEAF3-CD24-81CA-648D-23562D62B961}"/>
          </ac:spMkLst>
        </pc:spChg>
        <pc:spChg chg="add mod">
          <ac:chgData name="number two" userId="cc2bff6e32b96a27" providerId="LiveId" clId="{9A4A6354-E592-47C5-977E-9E03DD678FDA}" dt="2023-09-19T04:27:56.179" v="3746" actId="6549"/>
          <ac:spMkLst>
            <pc:docMk/>
            <pc:sldMk cId="2627903994" sldId="377"/>
            <ac:spMk id="12" creationId="{50282FEA-5219-8F5E-FCBD-8E2540679545}"/>
          </ac:spMkLst>
        </pc:spChg>
        <pc:spChg chg="mod">
          <ac:chgData name="number two" userId="cc2bff6e32b96a27" providerId="LiveId" clId="{9A4A6354-E592-47C5-977E-9E03DD678FDA}" dt="2023-09-19T01:33:35.232" v="1187" actId="14100"/>
          <ac:spMkLst>
            <pc:docMk/>
            <pc:sldMk cId="2627903994" sldId="377"/>
            <ac:spMk id="14" creationId="{CCDFCA81-67BD-7CEE-53A8-4B32E9CF8864}"/>
          </ac:spMkLst>
        </pc:spChg>
        <pc:grpChg chg="add mod">
          <ac:chgData name="number two" userId="cc2bff6e32b96a27" providerId="LiveId" clId="{9A4A6354-E592-47C5-977E-9E03DD678FDA}" dt="2023-09-19T01:32:44.426" v="1172" actId="1076"/>
          <ac:grpSpMkLst>
            <pc:docMk/>
            <pc:sldMk cId="2627903994" sldId="377"/>
            <ac:grpSpMk id="7" creationId="{B89FE37F-B4BF-922B-327E-120938979182}"/>
          </ac:grpSpMkLst>
        </pc:grpChg>
        <pc:picChg chg="mod">
          <ac:chgData name="number two" userId="cc2bff6e32b96a27" providerId="LiveId" clId="{9A4A6354-E592-47C5-977E-9E03DD678FDA}" dt="2023-09-19T01:32:15.049" v="1165" actId="164"/>
          <ac:picMkLst>
            <pc:docMk/>
            <pc:sldMk cId="2627903994" sldId="377"/>
            <ac:picMk id="6" creationId="{D839BE9A-98DB-9425-DF14-22F28DBC6F7A}"/>
          </ac:picMkLst>
        </pc:picChg>
        <pc:picChg chg="add mod">
          <ac:chgData name="number two" userId="cc2bff6e32b96a27" providerId="LiveId" clId="{9A4A6354-E592-47C5-977E-9E03DD678FDA}" dt="2023-09-19T01:33:06.001" v="1175" actId="14100"/>
          <ac:picMkLst>
            <pc:docMk/>
            <pc:sldMk cId="2627903994" sldId="377"/>
            <ac:picMk id="8" creationId="{754B72F6-9D63-F54B-C14F-61ABD70216D1}"/>
          </ac:picMkLst>
        </pc:picChg>
      </pc:sldChg>
      <pc:sldChg chg="addSp delSp modSp mod">
        <pc:chgData name="number two" userId="cc2bff6e32b96a27" providerId="LiveId" clId="{9A4A6354-E592-47C5-977E-9E03DD678FDA}" dt="2023-09-19T05:28:15.351" v="5084" actId="6549"/>
        <pc:sldMkLst>
          <pc:docMk/>
          <pc:sldMk cId="4176363596" sldId="378"/>
        </pc:sldMkLst>
        <pc:spChg chg="del">
          <ac:chgData name="number two" userId="cc2bff6e32b96a27" providerId="LiveId" clId="{9A4A6354-E592-47C5-977E-9E03DD678FDA}" dt="2023-09-19T01:29:45.821" v="1051" actId="478"/>
          <ac:spMkLst>
            <pc:docMk/>
            <pc:sldMk cId="4176363596" sldId="378"/>
            <ac:spMk id="3" creationId="{FF80E4A6-B091-0902-01F9-7A39BE02E4DC}"/>
          </ac:spMkLst>
        </pc:spChg>
        <pc:spChg chg="mod">
          <ac:chgData name="number two" userId="cc2bff6e32b96a27" providerId="LiveId" clId="{9A4A6354-E592-47C5-977E-9E03DD678FDA}" dt="2023-09-19T05:28:15.351" v="5084" actId="6549"/>
          <ac:spMkLst>
            <pc:docMk/>
            <pc:sldMk cId="4176363596" sldId="378"/>
            <ac:spMk id="6" creationId="{465FC102-0FED-F2A2-EE33-DD6EB23EFEC0}"/>
          </ac:spMkLst>
        </pc:spChg>
        <pc:spChg chg="add mod">
          <ac:chgData name="number two" userId="cc2bff6e32b96a27" providerId="LiveId" clId="{9A4A6354-E592-47C5-977E-9E03DD678FDA}" dt="2023-09-19T04:53:56.525" v="4156"/>
          <ac:spMkLst>
            <pc:docMk/>
            <pc:sldMk cId="4176363596" sldId="378"/>
            <ac:spMk id="7" creationId="{2839BF10-A0D1-7D82-DE72-94AE717E2AE9}"/>
          </ac:spMkLst>
        </pc:spChg>
        <pc:spChg chg="mod">
          <ac:chgData name="number two" userId="cc2bff6e32b96a27" providerId="LiveId" clId="{9A4A6354-E592-47C5-977E-9E03DD678FDA}" dt="2023-09-19T05:12:31.659" v="4626" actId="20577"/>
          <ac:spMkLst>
            <pc:docMk/>
            <pc:sldMk cId="4176363596" sldId="378"/>
            <ac:spMk id="11" creationId="{19871AB1-58A1-987F-3901-87050882DE9E}"/>
          </ac:spMkLst>
        </pc:spChg>
        <pc:spChg chg="mod">
          <ac:chgData name="number two" userId="cc2bff6e32b96a27" providerId="LiveId" clId="{9A4A6354-E592-47C5-977E-9E03DD678FDA}" dt="2023-09-19T05:03:34.735" v="4329" actId="20577"/>
          <ac:spMkLst>
            <pc:docMk/>
            <pc:sldMk cId="4176363596" sldId="378"/>
            <ac:spMk id="12" creationId="{00000000-0000-0000-0000-000000000000}"/>
          </ac:spMkLst>
        </pc:spChg>
        <pc:spChg chg="del">
          <ac:chgData name="number two" userId="cc2bff6e32b96a27" providerId="LiveId" clId="{9A4A6354-E592-47C5-977E-9E03DD678FDA}" dt="2023-09-19T05:07:18.974" v="4525" actId="478"/>
          <ac:spMkLst>
            <pc:docMk/>
            <pc:sldMk cId="4176363596" sldId="378"/>
            <ac:spMk id="13" creationId="{F09A1159-C5C8-0DDD-708F-3D9A97ED6AE5}"/>
          </ac:spMkLst>
        </pc:spChg>
        <pc:spChg chg="add del mod">
          <ac:chgData name="number two" userId="cc2bff6e32b96a27" providerId="LiveId" clId="{9A4A6354-E592-47C5-977E-9E03DD678FDA}" dt="2023-09-19T05:07:10.490" v="4521" actId="478"/>
          <ac:spMkLst>
            <pc:docMk/>
            <pc:sldMk cId="4176363596" sldId="378"/>
            <ac:spMk id="14" creationId="{A1953116-F3D4-F79F-5F59-D32FE6942A46}"/>
          </ac:spMkLst>
        </pc:spChg>
        <pc:spChg chg="add del mod">
          <ac:chgData name="number two" userId="cc2bff6e32b96a27" providerId="LiveId" clId="{9A4A6354-E592-47C5-977E-9E03DD678FDA}" dt="2023-09-19T05:07:11.621" v="4522" actId="478"/>
          <ac:spMkLst>
            <pc:docMk/>
            <pc:sldMk cId="4176363596" sldId="378"/>
            <ac:spMk id="15" creationId="{779BCD76-AA83-A6B4-7E6E-78F1A45EE125}"/>
          </ac:spMkLst>
        </pc:spChg>
        <pc:spChg chg="add del mod">
          <ac:chgData name="number two" userId="cc2bff6e32b96a27" providerId="LiveId" clId="{9A4A6354-E592-47C5-977E-9E03DD678FDA}" dt="2023-09-19T05:07:13.458" v="4523" actId="478"/>
          <ac:spMkLst>
            <pc:docMk/>
            <pc:sldMk cId="4176363596" sldId="378"/>
            <ac:spMk id="16" creationId="{81BC7615-C11A-5D61-5D73-0B770A9022F7}"/>
          </ac:spMkLst>
        </pc:spChg>
        <pc:spChg chg="mod">
          <ac:chgData name="number two" userId="cc2bff6e32b96a27" providerId="LiveId" clId="{9A4A6354-E592-47C5-977E-9E03DD678FDA}" dt="2023-09-19T05:10:15.119" v="4597" actId="20577"/>
          <ac:spMkLst>
            <pc:docMk/>
            <pc:sldMk cId="4176363596" sldId="378"/>
            <ac:spMk id="17" creationId="{76A73F43-4CCE-0AE8-9C1B-AFF115CCEA65}"/>
          </ac:spMkLst>
        </pc:spChg>
        <pc:spChg chg="add mod">
          <ac:chgData name="number two" userId="cc2bff6e32b96a27" providerId="LiveId" clId="{9A4A6354-E592-47C5-977E-9E03DD678FDA}" dt="2023-09-19T05:07:25.728" v="4527" actId="14100"/>
          <ac:spMkLst>
            <pc:docMk/>
            <pc:sldMk cId="4176363596" sldId="378"/>
            <ac:spMk id="18" creationId="{FDB33899-7C92-52D6-612C-44F554050102}"/>
          </ac:spMkLst>
        </pc:spChg>
        <pc:spChg chg="add mod">
          <ac:chgData name="number two" userId="cc2bff6e32b96a27" providerId="LiveId" clId="{9A4A6354-E592-47C5-977E-9E03DD678FDA}" dt="2023-09-19T05:09:54.410" v="4562" actId="1038"/>
          <ac:spMkLst>
            <pc:docMk/>
            <pc:sldMk cId="4176363596" sldId="378"/>
            <ac:spMk id="20" creationId="{C0EB2CDF-90B4-25A6-3327-FC1D443A2DA3}"/>
          </ac:spMkLst>
        </pc:spChg>
        <pc:spChg chg="mod">
          <ac:chgData name="number two" userId="cc2bff6e32b96a27" providerId="LiveId" clId="{9A4A6354-E592-47C5-977E-9E03DD678FDA}" dt="2023-09-19T05:27:46.589" v="5075" actId="20577"/>
          <ac:spMkLst>
            <pc:docMk/>
            <pc:sldMk cId="4176363596" sldId="378"/>
            <ac:spMk id="21" creationId="{9BBC4F71-DB76-8BDE-B36B-070E87DBFB08}"/>
          </ac:spMkLst>
        </pc:spChg>
        <pc:picChg chg="del mod ord">
          <ac:chgData name="number two" userId="cc2bff6e32b96a27" providerId="LiveId" clId="{9A4A6354-E592-47C5-977E-9E03DD678FDA}" dt="2023-09-19T05:07:08.037" v="4519" actId="478"/>
          <ac:picMkLst>
            <pc:docMk/>
            <pc:sldMk cId="4176363596" sldId="378"/>
            <ac:picMk id="2" creationId="{8F296E40-DB53-6B95-9739-209F303329E8}"/>
          </ac:picMkLst>
        </pc:picChg>
        <pc:picChg chg="add mod">
          <ac:chgData name="number two" userId="cc2bff6e32b96a27" providerId="LiveId" clId="{9A4A6354-E592-47C5-977E-9E03DD678FDA}" dt="2023-09-19T04:53:56.525" v="4156"/>
          <ac:picMkLst>
            <pc:docMk/>
            <pc:sldMk cId="4176363596" sldId="378"/>
            <ac:picMk id="5" creationId="{FF9CC679-2107-EF1D-0987-BDED5BAD889C}"/>
          </ac:picMkLst>
        </pc:picChg>
        <pc:picChg chg="add mod ord">
          <ac:chgData name="number two" userId="cc2bff6e32b96a27" providerId="LiveId" clId="{9A4A6354-E592-47C5-977E-9E03DD678FDA}" dt="2023-09-19T05:07:06.466" v="4518" actId="554"/>
          <ac:picMkLst>
            <pc:docMk/>
            <pc:sldMk cId="4176363596" sldId="378"/>
            <ac:picMk id="8" creationId="{CA7D397E-B4A1-CFD4-545D-1243C0AE5F32}"/>
          </ac:picMkLst>
        </pc:picChg>
        <pc:picChg chg="del mod ord">
          <ac:chgData name="number two" userId="cc2bff6e32b96a27" providerId="LiveId" clId="{9A4A6354-E592-47C5-977E-9E03DD678FDA}" dt="2023-09-19T05:09:47.452" v="4558" actId="478"/>
          <ac:picMkLst>
            <pc:docMk/>
            <pc:sldMk cId="4176363596" sldId="378"/>
            <ac:picMk id="9" creationId="{999C2619-9169-3D7C-35A2-5CB4D6453634}"/>
          </ac:picMkLst>
        </pc:picChg>
        <pc:picChg chg="add del mod">
          <ac:chgData name="number two" userId="cc2bff6e32b96a27" providerId="LiveId" clId="{9A4A6354-E592-47C5-977E-9E03DD678FDA}" dt="2023-09-19T05:07:08.790" v="4520" actId="478"/>
          <ac:picMkLst>
            <pc:docMk/>
            <pc:sldMk cId="4176363596" sldId="378"/>
            <ac:picMk id="10" creationId="{DAD1FC66-F75F-EF2C-44F7-48765E16F58F}"/>
          </ac:picMkLst>
        </pc:picChg>
        <pc:picChg chg="add mod ord">
          <ac:chgData name="number two" userId="cc2bff6e32b96a27" providerId="LiveId" clId="{9A4A6354-E592-47C5-977E-9E03DD678FDA}" dt="2023-09-19T05:09:46.150" v="4557" actId="554"/>
          <ac:picMkLst>
            <pc:docMk/>
            <pc:sldMk cId="4176363596" sldId="378"/>
            <ac:picMk id="19" creationId="{5202E339-ACAB-9559-09D8-8E84827EE863}"/>
          </ac:picMkLst>
        </pc:picChg>
      </pc:sldChg>
      <pc:sldChg chg="addSp delSp modSp mod">
        <pc:chgData name="number two" userId="cc2bff6e32b96a27" providerId="LiveId" clId="{9A4A6354-E592-47C5-977E-9E03DD678FDA}" dt="2023-09-19T04:53:04.125" v="4152" actId="21"/>
        <pc:sldMkLst>
          <pc:docMk/>
          <pc:sldMk cId="1958496278" sldId="379"/>
        </pc:sldMkLst>
        <pc:spChg chg="del">
          <ac:chgData name="number two" userId="cc2bff6e32b96a27" providerId="LiveId" clId="{9A4A6354-E592-47C5-977E-9E03DD678FDA}" dt="2023-09-19T01:29:41.416" v="1050" actId="478"/>
          <ac:spMkLst>
            <pc:docMk/>
            <pc:sldMk cId="1958496278" sldId="379"/>
            <ac:spMk id="3" creationId="{FF80E4A6-B091-0902-01F9-7A39BE02E4DC}"/>
          </ac:spMkLst>
        </pc:spChg>
        <pc:spChg chg="add mod">
          <ac:chgData name="number two" userId="cc2bff6e32b96a27" providerId="LiveId" clId="{9A4A6354-E592-47C5-977E-9E03DD678FDA}" dt="2023-09-19T04:28:29.133" v="3751" actId="1076"/>
          <ac:spMkLst>
            <pc:docMk/>
            <pc:sldMk cId="1958496278" sldId="379"/>
            <ac:spMk id="5" creationId="{19AF040E-0984-C67F-29D9-56B65F575239}"/>
          </ac:spMkLst>
        </pc:spChg>
        <pc:spChg chg="mod">
          <ac:chgData name="number two" userId="cc2bff6e32b96a27" providerId="LiveId" clId="{9A4A6354-E592-47C5-977E-9E03DD678FDA}" dt="2023-09-19T04:31:22.149" v="3754"/>
          <ac:spMkLst>
            <pc:docMk/>
            <pc:sldMk cId="1958496278" sldId="379"/>
            <ac:spMk id="6" creationId="{465FC102-0FED-F2A2-EE33-DD6EB23EFEC0}"/>
          </ac:spMkLst>
        </pc:spChg>
        <pc:spChg chg="mod">
          <ac:chgData name="number two" userId="cc2bff6e32b96a27" providerId="LiveId" clId="{9A4A6354-E592-47C5-977E-9E03DD678FDA}" dt="2023-09-19T04:51:58.654" v="4136" actId="14100"/>
          <ac:spMkLst>
            <pc:docMk/>
            <pc:sldMk cId="1958496278" sldId="379"/>
            <ac:spMk id="11" creationId="{19871AB1-58A1-987F-3901-87050882DE9E}"/>
          </ac:spMkLst>
        </pc:spChg>
        <pc:spChg chg="mod">
          <ac:chgData name="number two" userId="cc2bff6e32b96a27" providerId="LiveId" clId="{9A4A6354-E592-47C5-977E-9E03DD678FDA}" dt="2023-09-19T04:28:14.310" v="3749" actId="14100"/>
          <ac:spMkLst>
            <pc:docMk/>
            <pc:sldMk cId="1958496278" sldId="379"/>
            <ac:spMk id="12" creationId="{00000000-0000-0000-0000-000000000000}"/>
          </ac:spMkLst>
        </pc:spChg>
        <pc:spChg chg="del mod">
          <ac:chgData name="number two" userId="cc2bff6e32b96a27" providerId="LiveId" clId="{9A4A6354-E592-47C5-977E-9E03DD678FDA}" dt="2023-09-19T04:51:37.363" v="4068" actId="478"/>
          <ac:spMkLst>
            <pc:docMk/>
            <pc:sldMk cId="1958496278" sldId="379"/>
            <ac:spMk id="13" creationId="{F09A1159-C5C8-0DDD-708F-3D9A97ED6AE5}"/>
          </ac:spMkLst>
        </pc:spChg>
        <pc:spChg chg="mod">
          <ac:chgData name="number two" userId="cc2bff6e32b96a27" providerId="LiveId" clId="{9A4A6354-E592-47C5-977E-9E03DD678FDA}" dt="2023-09-19T04:39:09.975" v="3928" actId="14100"/>
          <ac:spMkLst>
            <pc:docMk/>
            <pc:sldMk cId="1958496278" sldId="379"/>
            <ac:spMk id="17" creationId="{76A73F43-4CCE-0AE8-9C1B-AFF115CCEA65}"/>
          </ac:spMkLst>
        </pc:spChg>
        <pc:graphicFrameChg chg="add del mod">
          <ac:chgData name="number two" userId="cc2bff6e32b96a27" providerId="LiveId" clId="{9A4A6354-E592-47C5-977E-9E03DD678FDA}" dt="2023-09-19T04:50:36.080" v="4032" actId="478"/>
          <ac:graphicFrameMkLst>
            <pc:docMk/>
            <pc:sldMk cId="1958496278" sldId="379"/>
            <ac:graphicFrameMk id="37" creationId="{E94CF4A1-72A0-5F2B-1242-46F6F861116B}"/>
          </ac:graphicFrameMkLst>
        </pc:graphicFrameChg>
        <pc:picChg chg="del mod ord">
          <ac:chgData name="number two" userId="cc2bff6e32b96a27" providerId="LiveId" clId="{9A4A6354-E592-47C5-977E-9E03DD678FDA}" dt="2023-09-19T04:31:48.490" v="3759" actId="478"/>
          <ac:picMkLst>
            <pc:docMk/>
            <pc:sldMk cId="1958496278" sldId="379"/>
            <ac:picMk id="2" creationId="{8F296E40-DB53-6B95-9739-209F303329E8}"/>
          </ac:picMkLst>
        </pc:picChg>
        <pc:picChg chg="add del mod ord">
          <ac:chgData name="number two" userId="cc2bff6e32b96a27" providerId="LiveId" clId="{9A4A6354-E592-47C5-977E-9E03DD678FDA}" dt="2023-09-19T04:51:33.467" v="4067" actId="478"/>
          <ac:picMkLst>
            <pc:docMk/>
            <pc:sldMk cId="1958496278" sldId="379"/>
            <ac:picMk id="7" creationId="{0BA7194E-8A0A-6D11-D6F4-3307E768B568}"/>
          </ac:picMkLst>
        </pc:picChg>
        <pc:picChg chg="del">
          <ac:chgData name="number two" userId="cc2bff6e32b96a27" providerId="LiveId" clId="{9A4A6354-E592-47C5-977E-9E03DD678FDA}" dt="2023-09-19T04:41:46.205" v="3944" actId="478"/>
          <ac:picMkLst>
            <pc:docMk/>
            <pc:sldMk cId="1958496278" sldId="379"/>
            <ac:picMk id="9" creationId="{999C2619-9169-3D7C-35A2-5CB4D6453634}"/>
          </ac:picMkLst>
        </pc:picChg>
        <pc:picChg chg="add del mod">
          <ac:chgData name="number two" userId="cc2bff6e32b96a27" providerId="LiveId" clId="{9A4A6354-E592-47C5-977E-9E03DD678FDA}" dt="2023-09-19T04:42:11.249" v="3953" actId="478"/>
          <ac:picMkLst>
            <pc:docMk/>
            <pc:sldMk cId="1958496278" sldId="379"/>
            <ac:picMk id="10" creationId="{E749A993-A749-6323-3CA1-A19A4A229DAE}"/>
          </ac:picMkLst>
        </pc:picChg>
        <pc:picChg chg="add mod">
          <ac:chgData name="number two" userId="cc2bff6e32b96a27" providerId="LiveId" clId="{9A4A6354-E592-47C5-977E-9E03DD678FDA}" dt="2023-09-19T04:43:30.935" v="3969" actId="554"/>
          <ac:picMkLst>
            <pc:docMk/>
            <pc:sldMk cId="1958496278" sldId="379"/>
            <ac:picMk id="15" creationId="{E64E8CF7-4067-F928-AAC3-7D08C2D2DF4D}"/>
          </ac:picMkLst>
        </pc:picChg>
        <pc:picChg chg="add del mod">
          <ac:chgData name="number two" userId="cc2bff6e32b96a27" providerId="LiveId" clId="{9A4A6354-E592-47C5-977E-9E03DD678FDA}" dt="2023-09-19T04:43:04.786" v="3965" actId="478"/>
          <ac:picMkLst>
            <pc:docMk/>
            <pc:sldMk cId="1958496278" sldId="379"/>
            <ac:picMk id="18" creationId="{ABFFDE23-32E2-79E5-77D7-0E1E78E96D8F}"/>
          </ac:picMkLst>
        </pc:picChg>
        <pc:picChg chg="add del mod">
          <ac:chgData name="number two" userId="cc2bff6e32b96a27" providerId="LiveId" clId="{9A4A6354-E592-47C5-977E-9E03DD678FDA}" dt="2023-09-19T04:43:05.194" v="3966" actId="478"/>
          <ac:picMkLst>
            <pc:docMk/>
            <pc:sldMk cId="1958496278" sldId="379"/>
            <ac:picMk id="20" creationId="{A6C45496-01AB-AC38-A6C8-37A6689EF05E}"/>
          </ac:picMkLst>
        </pc:picChg>
        <pc:picChg chg="add del mod">
          <ac:chgData name="number two" userId="cc2bff6e32b96a27" providerId="LiveId" clId="{9A4A6354-E592-47C5-977E-9E03DD678FDA}" dt="2023-09-19T04:41:13.495" v="3935" actId="478"/>
          <ac:picMkLst>
            <pc:docMk/>
            <pc:sldMk cId="1958496278" sldId="379"/>
            <ac:picMk id="23" creationId="{603B3C59-38D0-A34C-03F2-FE0FD207C8A7}"/>
          </ac:picMkLst>
        </pc:picChg>
        <pc:picChg chg="add mod">
          <ac:chgData name="number two" userId="cc2bff6e32b96a27" providerId="LiveId" clId="{9A4A6354-E592-47C5-977E-9E03DD678FDA}" dt="2023-09-19T04:42:32.501" v="3955"/>
          <ac:picMkLst>
            <pc:docMk/>
            <pc:sldMk cId="1958496278" sldId="379"/>
            <ac:picMk id="24" creationId="{A88045B7-640E-F6F9-DA0F-9CAA53A0E4F0}"/>
          </ac:picMkLst>
        </pc:picChg>
        <pc:picChg chg="add del mod">
          <ac:chgData name="number two" userId="cc2bff6e32b96a27" providerId="LiveId" clId="{9A4A6354-E592-47C5-977E-9E03DD678FDA}" dt="2023-09-19T04:43:33.149" v="3970" actId="478"/>
          <ac:picMkLst>
            <pc:docMk/>
            <pc:sldMk cId="1958496278" sldId="379"/>
            <ac:picMk id="25" creationId="{48985D42-D4D3-BC83-8EFB-04F93E7F5265}"/>
          </ac:picMkLst>
        </pc:picChg>
        <pc:picChg chg="add del mod ord">
          <ac:chgData name="number two" userId="cc2bff6e32b96a27" providerId="LiveId" clId="{9A4A6354-E592-47C5-977E-9E03DD678FDA}" dt="2023-09-19T04:52:28.204" v="4144" actId="478"/>
          <ac:picMkLst>
            <pc:docMk/>
            <pc:sldMk cId="1958496278" sldId="379"/>
            <ac:picMk id="26" creationId="{29B29758-B907-3119-CED7-4872437A6546}"/>
          </ac:picMkLst>
        </pc:picChg>
        <pc:picChg chg="add del mod">
          <ac:chgData name="number two" userId="cc2bff6e32b96a27" providerId="LiveId" clId="{9A4A6354-E592-47C5-977E-9E03DD678FDA}" dt="2023-09-19T04:51:14.568" v="4058" actId="478"/>
          <ac:picMkLst>
            <pc:docMk/>
            <pc:sldMk cId="1958496278" sldId="379"/>
            <ac:picMk id="28" creationId="{ACB18108-37D8-D342-466E-14925B378521}"/>
          </ac:picMkLst>
        </pc:picChg>
        <pc:picChg chg="add del mod">
          <ac:chgData name="number two" userId="cc2bff6e32b96a27" providerId="LiveId" clId="{9A4A6354-E592-47C5-977E-9E03DD678FDA}" dt="2023-09-19T04:51:12.180" v="4055" actId="478"/>
          <ac:picMkLst>
            <pc:docMk/>
            <pc:sldMk cId="1958496278" sldId="379"/>
            <ac:picMk id="30" creationId="{2EE0A86A-33FA-7F8D-F6DC-23E9C235A328}"/>
          </ac:picMkLst>
        </pc:picChg>
        <pc:picChg chg="add del mod">
          <ac:chgData name="number two" userId="cc2bff6e32b96a27" providerId="LiveId" clId="{9A4A6354-E592-47C5-977E-9E03DD678FDA}" dt="2023-09-19T04:51:06.119" v="4048" actId="478"/>
          <ac:picMkLst>
            <pc:docMk/>
            <pc:sldMk cId="1958496278" sldId="379"/>
            <ac:picMk id="32" creationId="{5F33C2F3-E133-B235-CB2D-E18BDD47CE83}"/>
          </ac:picMkLst>
        </pc:picChg>
        <pc:picChg chg="add del mod">
          <ac:chgData name="number two" userId="cc2bff6e32b96a27" providerId="LiveId" clId="{9A4A6354-E592-47C5-977E-9E03DD678FDA}" dt="2023-09-19T04:51:01.187" v="4042" actId="478"/>
          <ac:picMkLst>
            <pc:docMk/>
            <pc:sldMk cId="1958496278" sldId="379"/>
            <ac:picMk id="34" creationId="{ACCD0520-9AF5-B5A7-F531-8D0863CAF433}"/>
          </ac:picMkLst>
        </pc:picChg>
        <pc:picChg chg="add del mod">
          <ac:chgData name="number two" userId="cc2bff6e32b96a27" providerId="LiveId" clId="{9A4A6354-E592-47C5-977E-9E03DD678FDA}" dt="2023-09-19T04:51:02.347" v="4043" actId="478"/>
          <ac:picMkLst>
            <pc:docMk/>
            <pc:sldMk cId="1958496278" sldId="379"/>
            <ac:picMk id="36" creationId="{F62B1704-DFA6-9D99-161F-E379C66A408F}"/>
          </ac:picMkLst>
        </pc:picChg>
        <pc:picChg chg="add del mod">
          <ac:chgData name="number two" userId="cc2bff6e32b96a27" providerId="LiveId" clId="{9A4A6354-E592-47C5-977E-9E03DD678FDA}" dt="2023-09-19T04:51:13.941" v="4057" actId="478"/>
          <ac:picMkLst>
            <pc:docMk/>
            <pc:sldMk cId="1958496278" sldId="379"/>
            <ac:picMk id="38" creationId="{9D31A457-017C-BA28-F3F1-755128BC6736}"/>
          </ac:picMkLst>
        </pc:picChg>
        <pc:picChg chg="add del mod">
          <ac:chgData name="number two" userId="cc2bff6e32b96a27" providerId="LiveId" clId="{9A4A6354-E592-47C5-977E-9E03DD678FDA}" dt="2023-09-19T04:51:11.065" v="4053" actId="478"/>
          <ac:picMkLst>
            <pc:docMk/>
            <pc:sldMk cId="1958496278" sldId="379"/>
            <ac:picMk id="39" creationId="{292E8F25-DBE1-03BA-E9D4-0235218833D7}"/>
          </ac:picMkLst>
        </pc:picChg>
        <pc:picChg chg="add del mod">
          <ac:chgData name="number two" userId="cc2bff6e32b96a27" providerId="LiveId" clId="{9A4A6354-E592-47C5-977E-9E03DD678FDA}" dt="2023-09-19T04:51:04.607" v="4046" actId="478"/>
          <ac:picMkLst>
            <pc:docMk/>
            <pc:sldMk cId="1958496278" sldId="379"/>
            <ac:picMk id="40" creationId="{A2A28E2F-A354-02E4-4BAA-00E9187195F3}"/>
          </ac:picMkLst>
        </pc:picChg>
        <pc:picChg chg="add del mod">
          <ac:chgData name="number two" userId="cc2bff6e32b96a27" providerId="LiveId" clId="{9A4A6354-E592-47C5-977E-9E03DD678FDA}" dt="2023-09-19T04:51:02.990" v="4044" actId="478"/>
          <ac:picMkLst>
            <pc:docMk/>
            <pc:sldMk cId="1958496278" sldId="379"/>
            <ac:picMk id="41" creationId="{E204C806-A1C7-F415-06D0-8BAA11C52F54}"/>
          </ac:picMkLst>
        </pc:picChg>
        <pc:picChg chg="add mod ord">
          <ac:chgData name="number two" userId="cc2bff6e32b96a27" providerId="LiveId" clId="{9A4A6354-E592-47C5-977E-9E03DD678FDA}" dt="2023-09-19T04:52:26.712" v="4143" actId="554"/>
          <ac:picMkLst>
            <pc:docMk/>
            <pc:sldMk cId="1958496278" sldId="379"/>
            <ac:picMk id="42" creationId="{C62E01EB-D36C-001C-414F-AB8B248858D0}"/>
          </ac:picMkLst>
        </pc:picChg>
        <pc:picChg chg="add mod ord">
          <ac:chgData name="number two" userId="cc2bff6e32b96a27" providerId="LiveId" clId="{9A4A6354-E592-47C5-977E-9E03DD678FDA}" dt="2023-09-19T04:51:31.897" v="4066" actId="554"/>
          <ac:picMkLst>
            <pc:docMk/>
            <pc:sldMk cId="1958496278" sldId="379"/>
            <ac:picMk id="43" creationId="{1E534D85-CBC8-0728-3CE9-D3290DC98071}"/>
          </ac:picMkLst>
        </pc:picChg>
        <pc:picChg chg="add del mod">
          <ac:chgData name="number two" userId="cc2bff6e32b96a27" providerId="LiveId" clId="{9A4A6354-E592-47C5-977E-9E03DD678FDA}" dt="2023-09-19T04:53:00.384" v="4150" actId="21"/>
          <ac:picMkLst>
            <pc:docMk/>
            <pc:sldMk cId="1958496278" sldId="379"/>
            <ac:picMk id="44" creationId="{9AD96258-9990-E6D7-1013-91879EE1D440}"/>
          </ac:picMkLst>
        </pc:picChg>
        <pc:picChg chg="add del mod">
          <ac:chgData name="number two" userId="cc2bff6e32b96a27" providerId="LiveId" clId="{9A4A6354-E592-47C5-977E-9E03DD678FDA}" dt="2023-09-19T04:53:00.384" v="4150" actId="21"/>
          <ac:picMkLst>
            <pc:docMk/>
            <pc:sldMk cId="1958496278" sldId="379"/>
            <ac:picMk id="45" creationId="{C09633E7-9872-DD2F-9113-252DEF25BB55}"/>
          </ac:picMkLst>
        </pc:picChg>
        <pc:picChg chg="add del mod">
          <ac:chgData name="number two" userId="cc2bff6e32b96a27" providerId="LiveId" clId="{9A4A6354-E592-47C5-977E-9E03DD678FDA}" dt="2023-09-19T04:53:04.125" v="4152" actId="21"/>
          <ac:picMkLst>
            <pc:docMk/>
            <pc:sldMk cId="1958496278" sldId="379"/>
            <ac:picMk id="46" creationId="{E3C84283-90A2-D33F-A711-F06CF2E41876}"/>
          </ac:picMkLst>
        </pc:picChg>
        <pc:picChg chg="add del mod">
          <ac:chgData name="number two" userId="cc2bff6e32b96a27" providerId="LiveId" clId="{9A4A6354-E592-47C5-977E-9E03DD678FDA}" dt="2023-09-19T04:52:56.864" v="4149" actId="478"/>
          <ac:picMkLst>
            <pc:docMk/>
            <pc:sldMk cId="1958496278" sldId="379"/>
            <ac:picMk id="47" creationId="{7077D5D9-2FE8-8575-A09E-414F1403893A}"/>
          </ac:picMkLst>
        </pc:picChg>
        <pc:picChg chg="add del mod">
          <ac:chgData name="number two" userId="cc2bff6e32b96a27" providerId="LiveId" clId="{9A4A6354-E592-47C5-977E-9E03DD678FDA}" dt="2023-09-19T04:52:56.864" v="4149" actId="478"/>
          <ac:picMkLst>
            <pc:docMk/>
            <pc:sldMk cId="1958496278" sldId="379"/>
            <ac:picMk id="48" creationId="{C7D08934-5537-2DBF-FA7A-67174515B400}"/>
          </ac:picMkLst>
        </pc:picChg>
        <pc:picChg chg="add del mod">
          <ac:chgData name="number two" userId="cc2bff6e32b96a27" providerId="LiveId" clId="{9A4A6354-E592-47C5-977E-9E03DD678FDA}" dt="2023-09-19T04:52:56.864" v="4149" actId="478"/>
          <ac:picMkLst>
            <pc:docMk/>
            <pc:sldMk cId="1958496278" sldId="379"/>
            <ac:picMk id="49" creationId="{45C17335-C75A-DBAB-CB67-E02F1CBDC734}"/>
          </ac:picMkLst>
        </pc:picChg>
        <pc:picChg chg="add del mod">
          <ac:chgData name="number two" userId="cc2bff6e32b96a27" providerId="LiveId" clId="{9A4A6354-E592-47C5-977E-9E03DD678FDA}" dt="2023-09-19T04:53:04.125" v="4152" actId="21"/>
          <ac:picMkLst>
            <pc:docMk/>
            <pc:sldMk cId="1958496278" sldId="379"/>
            <ac:picMk id="50" creationId="{C2F6FC28-E2E9-A83C-8718-DA3BA0383A8F}"/>
          </ac:picMkLst>
        </pc:picChg>
        <pc:picChg chg="add del mod">
          <ac:chgData name="number two" userId="cc2bff6e32b96a27" providerId="LiveId" clId="{9A4A6354-E592-47C5-977E-9E03DD678FDA}" dt="2023-09-19T04:53:04.125" v="4152" actId="21"/>
          <ac:picMkLst>
            <pc:docMk/>
            <pc:sldMk cId="1958496278" sldId="379"/>
            <ac:picMk id="51" creationId="{E06ABCD8-90BD-5878-DAE9-3C60D9B484B5}"/>
          </ac:picMkLst>
        </pc:picChg>
      </pc:sldChg>
      <pc:sldChg chg="addSp delSp modSp mod">
        <pc:chgData name="number two" userId="cc2bff6e32b96a27" providerId="LiveId" clId="{9A4A6354-E592-47C5-977E-9E03DD678FDA}" dt="2023-09-19T05:30:37.669" v="5114"/>
        <pc:sldMkLst>
          <pc:docMk/>
          <pc:sldMk cId="2449818414" sldId="380"/>
        </pc:sldMkLst>
        <pc:spChg chg="del">
          <ac:chgData name="number two" userId="cc2bff6e32b96a27" providerId="LiveId" clId="{9A4A6354-E592-47C5-977E-9E03DD678FDA}" dt="2023-09-19T01:29:47.916" v="1052" actId="478"/>
          <ac:spMkLst>
            <pc:docMk/>
            <pc:sldMk cId="2449818414" sldId="380"/>
            <ac:spMk id="3" creationId="{FF80E4A6-B091-0902-01F9-7A39BE02E4DC}"/>
          </ac:spMkLst>
        </pc:spChg>
        <pc:spChg chg="mod">
          <ac:chgData name="number two" userId="cc2bff6e32b96a27" providerId="LiveId" clId="{9A4A6354-E592-47C5-977E-9E03DD678FDA}" dt="2023-09-19T05:15:47.214" v="4787"/>
          <ac:spMkLst>
            <pc:docMk/>
            <pc:sldMk cId="2449818414" sldId="380"/>
            <ac:spMk id="4" creationId="{867B7CE7-9A51-5474-3BFC-0C0AE9A9CD75}"/>
          </ac:spMkLst>
        </pc:spChg>
        <pc:spChg chg="del">
          <ac:chgData name="number two" userId="cc2bff6e32b96a27" providerId="LiveId" clId="{9A4A6354-E592-47C5-977E-9E03DD678FDA}" dt="2023-09-19T05:13:02.521" v="4648" actId="478"/>
          <ac:spMkLst>
            <pc:docMk/>
            <pc:sldMk cId="2449818414" sldId="380"/>
            <ac:spMk id="6" creationId="{465FC102-0FED-F2A2-EE33-DD6EB23EFEC0}"/>
          </ac:spMkLst>
        </pc:spChg>
        <pc:spChg chg="add del mod">
          <ac:chgData name="number two" userId="cc2bff6e32b96a27" providerId="LiveId" clId="{9A4A6354-E592-47C5-977E-9E03DD678FDA}" dt="2023-09-19T05:13:03.794" v="4649" actId="478"/>
          <ac:spMkLst>
            <pc:docMk/>
            <pc:sldMk cId="2449818414" sldId="380"/>
            <ac:spMk id="7" creationId="{AC662AA9-74D7-6EFF-C0BA-6BDA7164D333}"/>
          </ac:spMkLst>
        </pc:spChg>
        <pc:spChg chg="add del mod">
          <ac:chgData name="number two" userId="cc2bff6e32b96a27" providerId="LiveId" clId="{9A4A6354-E592-47C5-977E-9E03DD678FDA}" dt="2023-09-19T05:13:13.825" v="4651" actId="478"/>
          <ac:spMkLst>
            <pc:docMk/>
            <pc:sldMk cId="2449818414" sldId="380"/>
            <ac:spMk id="8" creationId="{DB188CC3-CB80-6DC0-3795-562493440A8D}"/>
          </ac:spMkLst>
        </pc:spChg>
        <pc:spChg chg="add mod">
          <ac:chgData name="number two" userId="cc2bff6e32b96a27" providerId="LiveId" clId="{9A4A6354-E592-47C5-977E-9E03DD678FDA}" dt="2023-09-19T05:13:10.984" v="4650"/>
          <ac:spMkLst>
            <pc:docMk/>
            <pc:sldMk cId="2449818414" sldId="380"/>
            <ac:spMk id="10" creationId="{764528D1-DD60-32CD-0341-DF652C2A01C0}"/>
          </ac:spMkLst>
        </pc:spChg>
        <pc:spChg chg="mod">
          <ac:chgData name="number two" userId="cc2bff6e32b96a27" providerId="LiveId" clId="{9A4A6354-E592-47C5-977E-9E03DD678FDA}" dt="2023-09-19T05:12:48.227" v="4645" actId="20577"/>
          <ac:spMkLst>
            <pc:docMk/>
            <pc:sldMk cId="2449818414" sldId="380"/>
            <ac:spMk id="11" creationId="{19871AB1-58A1-987F-3901-87050882DE9E}"/>
          </ac:spMkLst>
        </pc:spChg>
        <pc:spChg chg="del">
          <ac:chgData name="number two" userId="cc2bff6e32b96a27" providerId="LiveId" clId="{9A4A6354-E592-47C5-977E-9E03DD678FDA}" dt="2023-09-19T05:12:59.079" v="4647" actId="478"/>
          <ac:spMkLst>
            <pc:docMk/>
            <pc:sldMk cId="2449818414" sldId="380"/>
            <ac:spMk id="12" creationId="{00000000-0000-0000-0000-000000000000}"/>
          </ac:spMkLst>
        </pc:spChg>
        <pc:spChg chg="mod">
          <ac:chgData name="number two" userId="cc2bff6e32b96a27" providerId="LiveId" clId="{9A4A6354-E592-47C5-977E-9E03DD678FDA}" dt="2023-09-19T05:11:47.051" v="4614" actId="14100"/>
          <ac:spMkLst>
            <pc:docMk/>
            <pc:sldMk cId="2449818414" sldId="380"/>
            <ac:spMk id="13" creationId="{F09A1159-C5C8-0DDD-708F-3D9A97ED6AE5}"/>
          </ac:spMkLst>
        </pc:spChg>
        <pc:spChg chg="add mod">
          <ac:chgData name="number two" userId="cc2bff6e32b96a27" providerId="LiveId" clId="{9A4A6354-E592-47C5-977E-9E03DD678FDA}" dt="2023-09-19T05:28:50.427" v="5096" actId="20577"/>
          <ac:spMkLst>
            <pc:docMk/>
            <pc:sldMk cId="2449818414" sldId="380"/>
            <ac:spMk id="14" creationId="{0A04E42E-673D-5841-96EE-28262EE8B955}"/>
          </ac:spMkLst>
        </pc:spChg>
        <pc:spChg chg="add del mod">
          <ac:chgData name="number two" userId="cc2bff6e32b96a27" providerId="LiveId" clId="{9A4A6354-E592-47C5-977E-9E03DD678FDA}" dt="2023-09-19T05:13:50.520" v="4664"/>
          <ac:spMkLst>
            <pc:docMk/>
            <pc:sldMk cId="2449818414" sldId="380"/>
            <ac:spMk id="16" creationId="{B14EB7EB-4D33-814A-97C7-DB4FCB3F7433}"/>
          </ac:spMkLst>
        </pc:spChg>
        <pc:spChg chg="mod">
          <ac:chgData name="number two" userId="cc2bff6e32b96a27" providerId="LiveId" clId="{9A4A6354-E592-47C5-977E-9E03DD678FDA}" dt="2023-09-19T05:15:28.140" v="4785" actId="14100"/>
          <ac:spMkLst>
            <pc:docMk/>
            <pc:sldMk cId="2449818414" sldId="380"/>
            <ac:spMk id="17" creationId="{76A73F43-4CCE-0AE8-9C1B-AFF115CCEA65}"/>
          </ac:spMkLst>
        </pc:spChg>
        <pc:spChg chg="add mod">
          <ac:chgData name="number two" userId="cc2bff6e32b96a27" providerId="LiveId" clId="{9A4A6354-E592-47C5-977E-9E03DD678FDA}" dt="2023-09-19T05:14:25.814" v="4680" actId="1035"/>
          <ac:spMkLst>
            <pc:docMk/>
            <pc:sldMk cId="2449818414" sldId="380"/>
            <ac:spMk id="18" creationId="{CC41E991-B97D-23CE-1546-2389674052F7}"/>
          </ac:spMkLst>
        </pc:spChg>
        <pc:spChg chg="del mod">
          <ac:chgData name="number two" userId="cc2bff6e32b96a27" providerId="LiveId" clId="{9A4A6354-E592-47C5-977E-9E03DD678FDA}" dt="2023-09-19T05:13:16.018" v="4653" actId="478"/>
          <ac:spMkLst>
            <pc:docMk/>
            <pc:sldMk cId="2449818414" sldId="380"/>
            <ac:spMk id="21" creationId="{9BBC4F71-DB76-8BDE-B36B-070E87DBFB08}"/>
          </ac:spMkLst>
        </pc:spChg>
        <pc:spChg chg="add mod">
          <ac:chgData name="number two" userId="cc2bff6e32b96a27" providerId="LiveId" clId="{9A4A6354-E592-47C5-977E-9E03DD678FDA}" dt="2023-09-19T05:30:37.669" v="5114"/>
          <ac:spMkLst>
            <pc:docMk/>
            <pc:sldMk cId="2449818414" sldId="380"/>
            <ac:spMk id="22" creationId="{1EF6C8A8-120C-8745-4EEF-AB565356CFD6}"/>
          </ac:spMkLst>
        </pc:spChg>
        <pc:picChg chg="del mod ord">
          <ac:chgData name="number two" userId="cc2bff6e32b96a27" providerId="LiveId" clId="{9A4A6354-E592-47C5-977E-9E03DD678FDA}" dt="2023-09-19T05:11:30.047" v="4605" actId="478"/>
          <ac:picMkLst>
            <pc:docMk/>
            <pc:sldMk cId="2449818414" sldId="380"/>
            <ac:picMk id="2" creationId="{8F296E40-DB53-6B95-9739-209F303329E8}"/>
          </ac:picMkLst>
        </pc:picChg>
        <pc:picChg chg="add mod ord">
          <ac:chgData name="number two" userId="cc2bff6e32b96a27" providerId="LiveId" clId="{9A4A6354-E592-47C5-977E-9E03DD678FDA}" dt="2023-09-19T05:11:28.724" v="4604" actId="554"/>
          <ac:picMkLst>
            <pc:docMk/>
            <pc:sldMk cId="2449818414" sldId="380"/>
            <ac:picMk id="5" creationId="{F67C883B-548D-AAAA-DC7E-F220A63711A0}"/>
          </ac:picMkLst>
        </pc:picChg>
        <pc:picChg chg="del mod ord">
          <ac:chgData name="number two" userId="cc2bff6e32b96a27" providerId="LiveId" clId="{9A4A6354-E592-47C5-977E-9E03DD678FDA}" dt="2023-09-19T05:13:45.939" v="4662" actId="478"/>
          <ac:picMkLst>
            <pc:docMk/>
            <pc:sldMk cId="2449818414" sldId="380"/>
            <ac:picMk id="9" creationId="{999C2619-9169-3D7C-35A2-5CB4D6453634}"/>
          </ac:picMkLst>
        </pc:picChg>
        <pc:picChg chg="add mod ord">
          <ac:chgData name="number two" userId="cc2bff6e32b96a27" providerId="LiveId" clId="{9A4A6354-E592-47C5-977E-9E03DD678FDA}" dt="2023-09-19T05:13:44.755" v="4661" actId="554"/>
          <ac:picMkLst>
            <pc:docMk/>
            <pc:sldMk cId="2449818414" sldId="380"/>
            <ac:picMk id="15" creationId="{1A5FAA67-A645-6587-96A7-E0B59A6572CB}"/>
          </ac:picMkLst>
        </pc:picChg>
        <pc:picChg chg="add del mod">
          <ac:chgData name="number two" userId="cc2bff6e32b96a27" providerId="LiveId" clId="{9A4A6354-E592-47C5-977E-9E03DD678FDA}" dt="2023-09-19T05:15:30.183" v="4786" actId="478"/>
          <ac:picMkLst>
            <pc:docMk/>
            <pc:sldMk cId="2449818414" sldId="380"/>
            <ac:picMk id="19" creationId="{EC1F2656-5E9B-8E44-D404-3A344AFADA0E}"/>
          </ac:picMkLst>
        </pc:picChg>
        <pc:cxnChg chg="add del mod">
          <ac:chgData name="number two" userId="cc2bff6e32b96a27" providerId="LiveId" clId="{9A4A6354-E592-47C5-977E-9E03DD678FDA}" dt="2023-09-19T05:15:30.183" v="4786" actId="478"/>
          <ac:cxnSpMkLst>
            <pc:docMk/>
            <pc:sldMk cId="2449818414" sldId="380"/>
            <ac:cxnSpMk id="20" creationId="{13BF7DC6-32B2-4826-DD98-2F6EFCF982C2}"/>
          </ac:cxnSpMkLst>
        </pc:cxnChg>
      </pc:sldChg>
      <pc:sldChg chg="addSp delSp modSp mod">
        <pc:chgData name="number two" userId="cc2bff6e32b96a27" providerId="LiveId" clId="{9A4A6354-E592-47C5-977E-9E03DD678FDA}" dt="2023-09-19T07:08:27.237" v="8052" actId="6549"/>
        <pc:sldMkLst>
          <pc:docMk/>
          <pc:sldMk cId="2866696636" sldId="381"/>
        </pc:sldMkLst>
        <pc:spChg chg="del mod">
          <ac:chgData name="number two" userId="cc2bff6e32b96a27" providerId="LiveId" clId="{9A4A6354-E592-47C5-977E-9E03DD678FDA}" dt="2023-09-19T01:29:51.689" v="1054" actId="478"/>
          <ac:spMkLst>
            <pc:docMk/>
            <pc:sldMk cId="2866696636" sldId="381"/>
            <ac:spMk id="3" creationId="{FF80E4A6-B091-0902-01F9-7A39BE02E4DC}"/>
          </ac:spMkLst>
        </pc:spChg>
        <pc:spChg chg="mod">
          <ac:chgData name="number two" userId="cc2bff6e32b96a27" providerId="LiveId" clId="{9A4A6354-E592-47C5-977E-9E03DD678FDA}" dt="2023-09-19T07:04:31.372" v="7712" actId="6549"/>
          <ac:spMkLst>
            <pc:docMk/>
            <pc:sldMk cId="2866696636" sldId="381"/>
            <ac:spMk id="4" creationId="{867B7CE7-9A51-5474-3BFC-0C0AE9A9CD75}"/>
          </ac:spMkLst>
        </pc:spChg>
        <pc:spChg chg="mod">
          <ac:chgData name="number two" userId="cc2bff6e32b96a27" providerId="LiveId" clId="{9A4A6354-E592-47C5-977E-9E03DD678FDA}" dt="2023-09-19T07:05:29.170" v="7927" actId="20577"/>
          <ac:spMkLst>
            <pc:docMk/>
            <pc:sldMk cId="2866696636" sldId="381"/>
            <ac:spMk id="6" creationId="{465FC102-0FED-F2A2-EE33-DD6EB23EFEC0}"/>
          </ac:spMkLst>
        </pc:spChg>
        <pc:spChg chg="add mod">
          <ac:chgData name="number two" userId="cc2bff6e32b96a27" providerId="LiveId" clId="{9A4A6354-E592-47C5-977E-9E03DD678FDA}" dt="2023-09-19T07:05:42.945" v="7931" actId="1076"/>
          <ac:spMkLst>
            <pc:docMk/>
            <pc:sldMk cId="2866696636" sldId="381"/>
            <ac:spMk id="8" creationId="{CBB3A314-EC10-DBCF-3672-0C688F32EA54}"/>
          </ac:spMkLst>
        </pc:spChg>
        <pc:spChg chg="mod">
          <ac:chgData name="number two" userId="cc2bff6e32b96a27" providerId="LiveId" clId="{9A4A6354-E592-47C5-977E-9E03DD678FDA}" dt="2023-09-19T07:08:27.237" v="8052" actId="6549"/>
          <ac:spMkLst>
            <pc:docMk/>
            <pc:sldMk cId="2866696636" sldId="381"/>
            <ac:spMk id="11" creationId="{19871AB1-58A1-987F-3901-87050882DE9E}"/>
          </ac:spMkLst>
        </pc:spChg>
        <pc:spChg chg="mod">
          <ac:chgData name="number two" userId="cc2bff6e32b96a27" providerId="LiveId" clId="{9A4A6354-E592-47C5-977E-9E03DD678FDA}" dt="2023-09-19T07:05:46.288" v="7932" actId="1076"/>
          <ac:spMkLst>
            <pc:docMk/>
            <pc:sldMk cId="2866696636" sldId="381"/>
            <ac:spMk id="12" creationId="{00000000-0000-0000-0000-000000000000}"/>
          </ac:spMkLst>
        </pc:spChg>
        <pc:spChg chg="mod">
          <ac:chgData name="number two" userId="cc2bff6e32b96a27" providerId="LiveId" clId="{9A4A6354-E592-47C5-977E-9E03DD678FDA}" dt="2023-09-19T07:04:25.487" v="7711" actId="14100"/>
          <ac:spMkLst>
            <pc:docMk/>
            <pc:sldMk cId="2866696636" sldId="381"/>
            <ac:spMk id="13" creationId="{F09A1159-C5C8-0DDD-708F-3D9A97ED6AE5}"/>
          </ac:spMkLst>
        </pc:spChg>
        <pc:spChg chg="del">
          <ac:chgData name="number two" userId="cc2bff6e32b96a27" providerId="LiveId" clId="{9A4A6354-E592-47C5-977E-9E03DD678FDA}" dt="2023-09-19T07:05:51.444" v="7934" actId="478"/>
          <ac:spMkLst>
            <pc:docMk/>
            <pc:sldMk cId="2866696636" sldId="381"/>
            <ac:spMk id="17" creationId="{76A73F43-4CCE-0AE8-9C1B-AFF115CCEA65}"/>
          </ac:spMkLst>
        </pc:spChg>
        <pc:spChg chg="mod">
          <ac:chgData name="number two" userId="cc2bff6e32b96a27" providerId="LiveId" clId="{9A4A6354-E592-47C5-977E-9E03DD678FDA}" dt="2023-09-19T07:04:37.857" v="7713" actId="6549"/>
          <ac:spMkLst>
            <pc:docMk/>
            <pc:sldMk cId="2866696636" sldId="381"/>
            <ac:spMk id="21" creationId="{9BBC4F71-DB76-8BDE-B36B-070E87DBFB08}"/>
          </ac:spMkLst>
        </pc:spChg>
        <pc:picChg chg="del mod ord">
          <ac:chgData name="number two" userId="cc2bff6e32b96a27" providerId="LiveId" clId="{9A4A6354-E592-47C5-977E-9E03DD678FDA}" dt="2023-09-19T07:04:17.460" v="7708" actId="478"/>
          <ac:picMkLst>
            <pc:docMk/>
            <pc:sldMk cId="2866696636" sldId="381"/>
            <ac:picMk id="2" creationId="{8F296E40-DB53-6B95-9739-209F303329E8}"/>
          </ac:picMkLst>
        </pc:picChg>
        <pc:picChg chg="add mod ord">
          <ac:chgData name="number two" userId="cc2bff6e32b96a27" providerId="LiveId" clId="{9A4A6354-E592-47C5-977E-9E03DD678FDA}" dt="2023-09-19T07:04:16.182" v="7707" actId="554"/>
          <ac:picMkLst>
            <pc:docMk/>
            <pc:sldMk cId="2866696636" sldId="381"/>
            <ac:picMk id="7" creationId="{22E1054B-D901-51DF-0EC4-D1A304750438}"/>
          </ac:picMkLst>
        </pc:picChg>
        <pc:picChg chg="del">
          <ac:chgData name="number two" userId="cc2bff6e32b96a27" providerId="LiveId" clId="{9A4A6354-E592-47C5-977E-9E03DD678FDA}" dt="2023-09-19T07:05:49.609" v="7933" actId="478"/>
          <ac:picMkLst>
            <pc:docMk/>
            <pc:sldMk cId="2866696636" sldId="381"/>
            <ac:picMk id="9" creationId="{999C2619-9169-3D7C-35A2-5CB4D6453634}"/>
          </ac:picMkLst>
        </pc:picChg>
      </pc:sldChg>
      <pc:sldChg chg="addSp delSp modSp mod">
        <pc:chgData name="number two" userId="cc2bff6e32b96a27" providerId="LiveId" clId="{9A4A6354-E592-47C5-977E-9E03DD678FDA}" dt="2023-09-19T06:09:21.399" v="5852" actId="20577"/>
        <pc:sldMkLst>
          <pc:docMk/>
          <pc:sldMk cId="64639448" sldId="382"/>
        </pc:sldMkLst>
        <pc:spChg chg="del">
          <ac:chgData name="number two" userId="cc2bff6e32b96a27" providerId="LiveId" clId="{9A4A6354-E592-47C5-977E-9E03DD678FDA}" dt="2023-09-19T01:29:53.335" v="1055" actId="478"/>
          <ac:spMkLst>
            <pc:docMk/>
            <pc:sldMk cId="64639448" sldId="382"/>
            <ac:spMk id="3" creationId="{FF80E4A6-B091-0902-01F9-7A39BE02E4DC}"/>
          </ac:spMkLst>
        </pc:spChg>
        <pc:spChg chg="add mod">
          <ac:chgData name="number two" userId="cc2bff6e32b96a27" providerId="LiveId" clId="{9A4A6354-E592-47C5-977E-9E03DD678FDA}" dt="2023-09-19T05:46:53.705" v="5501"/>
          <ac:spMkLst>
            <pc:docMk/>
            <pc:sldMk cId="64639448" sldId="382"/>
            <ac:spMk id="5" creationId="{4613376B-644F-D52D-9DDF-D52EB065F19A}"/>
          </ac:spMkLst>
        </pc:spChg>
        <pc:spChg chg="mod">
          <ac:chgData name="number two" userId="cc2bff6e32b96a27" providerId="LiveId" clId="{9A4A6354-E592-47C5-977E-9E03DD678FDA}" dt="2023-09-19T05:47:28.838" v="5513" actId="6549"/>
          <ac:spMkLst>
            <pc:docMk/>
            <pc:sldMk cId="64639448" sldId="382"/>
            <ac:spMk id="6" creationId="{465FC102-0FED-F2A2-EE33-DD6EB23EFEC0}"/>
          </ac:spMkLst>
        </pc:spChg>
        <pc:spChg chg="mod">
          <ac:chgData name="number two" userId="cc2bff6e32b96a27" providerId="LiveId" clId="{9A4A6354-E592-47C5-977E-9E03DD678FDA}" dt="2023-09-19T06:05:35.796" v="5593" actId="20577"/>
          <ac:spMkLst>
            <pc:docMk/>
            <pc:sldMk cId="64639448" sldId="382"/>
            <ac:spMk id="11" creationId="{19871AB1-58A1-987F-3901-87050882DE9E}"/>
          </ac:spMkLst>
        </pc:spChg>
        <pc:spChg chg="mod">
          <ac:chgData name="number two" userId="cc2bff6e32b96a27" providerId="LiveId" clId="{9A4A6354-E592-47C5-977E-9E03DD678FDA}" dt="2023-09-19T05:47:02.960" v="5505" actId="20577"/>
          <ac:spMkLst>
            <pc:docMk/>
            <pc:sldMk cId="64639448" sldId="382"/>
            <ac:spMk id="12" creationId="{00000000-0000-0000-0000-000000000000}"/>
          </ac:spMkLst>
        </pc:spChg>
        <pc:spChg chg="mod">
          <ac:chgData name="number two" userId="cc2bff6e32b96a27" providerId="LiveId" clId="{9A4A6354-E592-47C5-977E-9E03DD678FDA}" dt="2023-09-19T06:05:14.819" v="5537" actId="14100"/>
          <ac:spMkLst>
            <pc:docMk/>
            <pc:sldMk cId="64639448" sldId="382"/>
            <ac:spMk id="13" creationId="{F09A1159-C5C8-0DDD-708F-3D9A97ED6AE5}"/>
          </ac:spMkLst>
        </pc:spChg>
        <pc:spChg chg="mod">
          <ac:chgData name="number two" userId="cc2bff6e32b96a27" providerId="LiveId" clId="{9A4A6354-E592-47C5-977E-9E03DD678FDA}" dt="2023-09-19T06:06:15.555" v="5653" actId="20577"/>
          <ac:spMkLst>
            <pc:docMk/>
            <pc:sldMk cId="64639448" sldId="382"/>
            <ac:spMk id="17" creationId="{76A73F43-4CCE-0AE8-9C1B-AFF115CCEA65}"/>
          </ac:spMkLst>
        </pc:spChg>
        <pc:spChg chg="mod">
          <ac:chgData name="number two" userId="cc2bff6e32b96a27" providerId="LiveId" clId="{9A4A6354-E592-47C5-977E-9E03DD678FDA}" dt="2023-09-19T06:09:21.399" v="5852" actId="20577"/>
          <ac:spMkLst>
            <pc:docMk/>
            <pc:sldMk cId="64639448" sldId="382"/>
            <ac:spMk id="21" creationId="{9BBC4F71-DB76-8BDE-B36B-070E87DBFB08}"/>
          </ac:spMkLst>
        </pc:spChg>
        <pc:picChg chg="del mod ord">
          <ac:chgData name="number two" userId="cc2bff6e32b96a27" providerId="LiveId" clId="{9A4A6354-E592-47C5-977E-9E03DD678FDA}" dt="2023-09-19T06:04:57.216" v="5533" actId="478"/>
          <ac:picMkLst>
            <pc:docMk/>
            <pc:sldMk cId="64639448" sldId="382"/>
            <ac:picMk id="2" creationId="{8F296E40-DB53-6B95-9739-209F303329E8}"/>
          </ac:picMkLst>
        </pc:picChg>
        <pc:picChg chg="add del mod">
          <ac:chgData name="number two" userId="cc2bff6e32b96a27" providerId="LiveId" clId="{9A4A6354-E592-47C5-977E-9E03DD678FDA}" dt="2023-09-19T06:03:54.795" v="5515"/>
          <ac:picMkLst>
            <pc:docMk/>
            <pc:sldMk cId="64639448" sldId="382"/>
            <ac:picMk id="8" creationId="{CAF11A84-BA47-8C75-24D1-A1142507B681}"/>
          </ac:picMkLst>
        </pc:picChg>
        <pc:picChg chg="del mod ord">
          <ac:chgData name="number two" userId="cc2bff6e32b96a27" providerId="LiveId" clId="{9A4A6354-E592-47C5-977E-9E03DD678FDA}" dt="2023-09-19T06:05:46.863" v="5600" actId="478"/>
          <ac:picMkLst>
            <pc:docMk/>
            <pc:sldMk cId="64639448" sldId="382"/>
            <ac:picMk id="9" creationId="{999C2619-9169-3D7C-35A2-5CB4D6453634}"/>
          </ac:picMkLst>
        </pc:picChg>
        <pc:picChg chg="add del mod">
          <ac:chgData name="number two" userId="cc2bff6e32b96a27" providerId="LiveId" clId="{9A4A6354-E592-47C5-977E-9E03DD678FDA}" dt="2023-09-19T06:06:27.037" v="5656" actId="478"/>
          <ac:picMkLst>
            <pc:docMk/>
            <pc:sldMk cId="64639448" sldId="382"/>
            <ac:picMk id="14" creationId="{35565BC6-D11D-EF24-3EFC-155AF94A9AB0}"/>
          </ac:picMkLst>
        </pc:picChg>
        <pc:picChg chg="add del mod">
          <ac:chgData name="number two" userId="cc2bff6e32b96a27" providerId="LiveId" clId="{9A4A6354-E592-47C5-977E-9E03DD678FDA}" dt="2023-09-19T06:06:26.360" v="5655" actId="478"/>
          <ac:picMkLst>
            <pc:docMk/>
            <pc:sldMk cId="64639448" sldId="382"/>
            <ac:picMk id="16" creationId="{646100E5-DE02-C35F-5ED2-5022986DF8BE}"/>
          </ac:picMkLst>
        </pc:picChg>
        <pc:picChg chg="add mod ord">
          <ac:chgData name="number two" userId="cc2bff6e32b96a27" providerId="LiveId" clId="{9A4A6354-E592-47C5-977E-9E03DD678FDA}" dt="2023-09-19T06:04:55.473" v="5532" actId="554"/>
          <ac:picMkLst>
            <pc:docMk/>
            <pc:sldMk cId="64639448" sldId="382"/>
            <ac:picMk id="19" creationId="{88CECE4D-C57F-033D-65C8-D9F7353DBC5F}"/>
          </ac:picMkLst>
        </pc:picChg>
        <pc:picChg chg="add mod ord">
          <ac:chgData name="number two" userId="cc2bff6e32b96a27" providerId="LiveId" clId="{9A4A6354-E592-47C5-977E-9E03DD678FDA}" dt="2023-09-19T06:05:45.507" v="5598" actId="554"/>
          <ac:picMkLst>
            <pc:docMk/>
            <pc:sldMk cId="64639448" sldId="382"/>
            <ac:picMk id="22" creationId="{F55D165C-C1E2-1120-64E1-78CB28622055}"/>
          </ac:picMkLst>
        </pc:picChg>
        <pc:picChg chg="add del mod">
          <ac:chgData name="number two" userId="cc2bff6e32b96a27" providerId="LiveId" clId="{9A4A6354-E592-47C5-977E-9E03DD678FDA}" dt="2023-09-19T06:06:26.360" v="5655" actId="478"/>
          <ac:picMkLst>
            <pc:docMk/>
            <pc:sldMk cId="64639448" sldId="382"/>
            <ac:picMk id="24" creationId="{B0C9B571-B414-9F00-B389-D9BF9EDC64E9}"/>
          </ac:picMkLst>
        </pc:picChg>
        <pc:picChg chg="add del mod">
          <ac:chgData name="number two" userId="cc2bff6e32b96a27" providerId="LiveId" clId="{9A4A6354-E592-47C5-977E-9E03DD678FDA}" dt="2023-09-19T06:06:26.360" v="5655" actId="478"/>
          <ac:picMkLst>
            <pc:docMk/>
            <pc:sldMk cId="64639448" sldId="382"/>
            <ac:picMk id="26" creationId="{12261A29-D11F-DC0C-E2C2-8C460CDD62EA}"/>
          </ac:picMkLst>
        </pc:picChg>
        <pc:picChg chg="add del mod">
          <ac:chgData name="number two" userId="cc2bff6e32b96a27" providerId="LiveId" clId="{9A4A6354-E592-47C5-977E-9E03DD678FDA}" dt="2023-09-19T06:06:27.713" v="5657" actId="478"/>
          <ac:picMkLst>
            <pc:docMk/>
            <pc:sldMk cId="64639448" sldId="382"/>
            <ac:picMk id="28" creationId="{6D6BF045-A0AD-4ACE-E43F-FC1B5007F738}"/>
          </ac:picMkLst>
        </pc:picChg>
      </pc:sldChg>
      <pc:sldChg chg="addSp delSp modSp mod">
        <pc:chgData name="number two" userId="cc2bff6e32b96a27" providerId="LiveId" clId="{9A4A6354-E592-47C5-977E-9E03DD678FDA}" dt="2023-09-19T05:46:52.355" v="5500" actId="14100"/>
        <pc:sldMkLst>
          <pc:docMk/>
          <pc:sldMk cId="1553254657" sldId="383"/>
        </pc:sldMkLst>
        <pc:spChg chg="del">
          <ac:chgData name="number two" userId="cc2bff6e32b96a27" providerId="LiveId" clId="{9A4A6354-E592-47C5-977E-9E03DD678FDA}" dt="2023-09-19T01:29:54.977" v="1056" actId="478"/>
          <ac:spMkLst>
            <pc:docMk/>
            <pc:sldMk cId="1553254657" sldId="383"/>
            <ac:spMk id="3" creationId="{FF80E4A6-B091-0902-01F9-7A39BE02E4DC}"/>
          </ac:spMkLst>
        </pc:spChg>
        <pc:spChg chg="mod">
          <ac:chgData name="number two" userId="cc2bff6e32b96a27" providerId="LiveId" clId="{9A4A6354-E592-47C5-977E-9E03DD678FDA}" dt="2023-09-19T05:34:48.058" v="5328" actId="20577"/>
          <ac:spMkLst>
            <pc:docMk/>
            <pc:sldMk cId="1553254657" sldId="383"/>
            <ac:spMk id="6" creationId="{465FC102-0FED-F2A2-EE33-DD6EB23EFEC0}"/>
          </ac:spMkLst>
        </pc:spChg>
        <pc:spChg chg="mod">
          <ac:chgData name="number two" userId="cc2bff6e32b96a27" providerId="LiveId" clId="{9A4A6354-E592-47C5-977E-9E03DD678FDA}" dt="2023-09-19T05:39:23.110" v="5387" actId="20577"/>
          <ac:spMkLst>
            <pc:docMk/>
            <pc:sldMk cId="1553254657" sldId="383"/>
            <ac:spMk id="11" creationId="{19871AB1-58A1-987F-3901-87050882DE9E}"/>
          </ac:spMkLst>
        </pc:spChg>
        <pc:spChg chg="mod">
          <ac:chgData name="number two" userId="cc2bff6e32b96a27" providerId="LiveId" clId="{9A4A6354-E592-47C5-977E-9E03DD678FDA}" dt="2023-09-19T05:46:52.355" v="5500" actId="14100"/>
          <ac:spMkLst>
            <pc:docMk/>
            <pc:sldMk cId="1553254657" sldId="383"/>
            <ac:spMk id="12" creationId="{00000000-0000-0000-0000-000000000000}"/>
          </ac:spMkLst>
        </pc:spChg>
        <pc:spChg chg="mod">
          <ac:chgData name="number two" userId="cc2bff6e32b96a27" providerId="LiveId" clId="{9A4A6354-E592-47C5-977E-9E03DD678FDA}" dt="2023-09-19T05:38:57.419" v="5351" actId="14100"/>
          <ac:spMkLst>
            <pc:docMk/>
            <pc:sldMk cId="1553254657" sldId="383"/>
            <ac:spMk id="13" creationId="{F09A1159-C5C8-0DDD-708F-3D9A97ED6AE5}"/>
          </ac:spMkLst>
        </pc:spChg>
        <pc:spChg chg="mod">
          <ac:chgData name="number two" userId="cc2bff6e32b96a27" providerId="LiveId" clId="{9A4A6354-E592-47C5-977E-9E03DD678FDA}" dt="2023-09-19T05:40:02.629" v="5497" actId="6549"/>
          <ac:spMkLst>
            <pc:docMk/>
            <pc:sldMk cId="1553254657" sldId="383"/>
            <ac:spMk id="17" creationId="{76A73F43-4CCE-0AE8-9C1B-AFF115CCEA65}"/>
          </ac:spMkLst>
        </pc:spChg>
        <pc:spChg chg="add mod">
          <ac:chgData name="number two" userId="cc2bff6e32b96a27" providerId="LiveId" clId="{9A4A6354-E592-47C5-977E-9E03DD678FDA}" dt="2023-09-19T05:46:47.693" v="5499"/>
          <ac:spMkLst>
            <pc:docMk/>
            <pc:sldMk cId="1553254657" sldId="383"/>
            <ac:spMk id="23" creationId="{B8DFA441-214A-317A-269E-C8370758951C}"/>
          </ac:spMkLst>
        </pc:spChg>
        <pc:picChg chg="del mod ord">
          <ac:chgData name="number two" userId="cc2bff6e32b96a27" providerId="LiveId" clId="{9A4A6354-E592-47C5-977E-9E03DD678FDA}" dt="2023-09-19T05:38:45.321" v="5348" actId="478"/>
          <ac:picMkLst>
            <pc:docMk/>
            <pc:sldMk cId="1553254657" sldId="383"/>
            <ac:picMk id="2" creationId="{8F296E40-DB53-6B95-9739-209F303329E8}"/>
          </ac:picMkLst>
        </pc:picChg>
        <pc:picChg chg="add del mod">
          <ac:chgData name="number two" userId="cc2bff6e32b96a27" providerId="LiveId" clId="{9A4A6354-E592-47C5-977E-9E03DD678FDA}" dt="2023-09-19T05:38:10.173" v="5334" actId="478"/>
          <ac:picMkLst>
            <pc:docMk/>
            <pc:sldMk cId="1553254657" sldId="383"/>
            <ac:picMk id="7" creationId="{E88FA96E-CD79-D692-88AD-84175FAE69C0}"/>
          </ac:picMkLst>
        </pc:picChg>
        <pc:picChg chg="add del mod ord">
          <ac:chgData name="number two" userId="cc2bff6e32b96a27" providerId="LiveId" clId="{9A4A6354-E592-47C5-977E-9E03DD678FDA}" dt="2023-09-19T05:39:37.423" v="5395" actId="478"/>
          <ac:picMkLst>
            <pc:docMk/>
            <pc:sldMk cId="1553254657" sldId="383"/>
            <ac:picMk id="9" creationId="{999C2619-9169-3D7C-35A2-5CB4D6453634}"/>
          </ac:picMkLst>
        </pc:picChg>
        <pc:picChg chg="add del mod">
          <ac:chgData name="number two" userId="cc2bff6e32b96a27" providerId="LiveId" clId="{9A4A6354-E592-47C5-977E-9E03DD678FDA}" dt="2023-09-19T05:38:22.495" v="5337" actId="478"/>
          <ac:picMkLst>
            <pc:docMk/>
            <pc:sldMk cId="1553254657" sldId="383"/>
            <ac:picMk id="10" creationId="{0BFA71F9-2DA5-7E5F-E988-A3BBF2665E18}"/>
          </ac:picMkLst>
        </pc:picChg>
        <pc:picChg chg="add del mod">
          <ac:chgData name="number two" userId="cc2bff6e32b96a27" providerId="LiveId" clId="{9A4A6354-E592-47C5-977E-9E03DD678FDA}" dt="2023-09-19T05:38:23.122" v="5338" actId="478"/>
          <ac:picMkLst>
            <pc:docMk/>
            <pc:sldMk cId="1553254657" sldId="383"/>
            <ac:picMk id="15" creationId="{D356F025-D316-526F-093D-AE71CE2E3304}"/>
          </ac:picMkLst>
        </pc:picChg>
        <pc:picChg chg="add del mod">
          <ac:chgData name="number two" userId="cc2bff6e32b96a27" providerId="LiveId" clId="{9A4A6354-E592-47C5-977E-9E03DD678FDA}" dt="2023-09-19T05:38:23.551" v="5339" actId="478"/>
          <ac:picMkLst>
            <pc:docMk/>
            <pc:sldMk cId="1553254657" sldId="383"/>
            <ac:picMk id="18" creationId="{A53C259F-592E-4403-5573-6E5FF8710A05}"/>
          </ac:picMkLst>
        </pc:picChg>
        <pc:picChg chg="add mod ord">
          <ac:chgData name="number two" userId="cc2bff6e32b96a27" providerId="LiveId" clId="{9A4A6354-E592-47C5-977E-9E03DD678FDA}" dt="2023-09-19T05:38:43.672" v="5347" actId="554"/>
          <ac:picMkLst>
            <pc:docMk/>
            <pc:sldMk cId="1553254657" sldId="383"/>
            <ac:picMk id="19" creationId="{FD761F19-D19F-6179-3DAE-6D2724C91AC1}"/>
          </ac:picMkLst>
        </pc:picChg>
        <pc:picChg chg="add mod ord">
          <ac:chgData name="number two" userId="cc2bff6e32b96a27" providerId="LiveId" clId="{9A4A6354-E592-47C5-977E-9E03DD678FDA}" dt="2023-09-19T05:39:36.009" v="5394" actId="554"/>
          <ac:picMkLst>
            <pc:docMk/>
            <pc:sldMk cId="1553254657" sldId="383"/>
            <ac:picMk id="20" creationId="{774C23C4-65C6-7BB9-E2F6-93E8402AFAD9}"/>
          </ac:picMkLst>
        </pc:picChg>
        <pc:picChg chg="add del mod">
          <ac:chgData name="number two" userId="cc2bff6e32b96a27" providerId="LiveId" clId="{9A4A6354-E592-47C5-977E-9E03DD678FDA}" dt="2023-09-19T05:40:06.950" v="5498" actId="478"/>
          <ac:picMkLst>
            <pc:docMk/>
            <pc:sldMk cId="1553254657" sldId="383"/>
            <ac:picMk id="22" creationId="{2395A0DA-226C-61C0-B819-85A90C70E111}"/>
          </ac:picMkLst>
        </pc:picChg>
      </pc:sldChg>
      <pc:sldChg chg="delSp del mod">
        <pc:chgData name="number two" userId="cc2bff6e32b96a27" providerId="LiveId" clId="{9A4A6354-E592-47C5-977E-9E03DD678FDA}" dt="2023-09-19T08:43:29.209" v="10139" actId="47"/>
        <pc:sldMkLst>
          <pc:docMk/>
          <pc:sldMk cId="4051225011" sldId="384"/>
        </pc:sldMkLst>
        <pc:spChg chg="del">
          <ac:chgData name="number two" userId="cc2bff6e32b96a27" providerId="LiveId" clId="{9A4A6354-E592-47C5-977E-9E03DD678FDA}" dt="2023-09-19T07:19:44.868" v="8476" actId="478"/>
          <ac:spMkLst>
            <pc:docMk/>
            <pc:sldMk cId="4051225011" sldId="384"/>
            <ac:spMk id="3" creationId="{FF80E4A6-B091-0902-01F9-7A39BE02E4DC}"/>
          </ac:spMkLst>
        </pc:spChg>
      </pc:sldChg>
      <pc:sldChg chg="modSp add mod">
        <pc:chgData name="number two" userId="cc2bff6e32b96a27" providerId="LiveId" clId="{9A4A6354-E592-47C5-977E-9E03DD678FDA}" dt="2023-09-19T01:09:02.292" v="35" actId="20577"/>
        <pc:sldMkLst>
          <pc:docMk/>
          <pc:sldMk cId="390894228" sldId="385"/>
        </pc:sldMkLst>
        <pc:spChg chg="mod">
          <ac:chgData name="number two" userId="cc2bff6e32b96a27" providerId="LiveId" clId="{9A4A6354-E592-47C5-977E-9E03DD678FDA}" dt="2023-09-19T01:08:47.630" v="19"/>
          <ac:spMkLst>
            <pc:docMk/>
            <pc:sldMk cId="390894228" sldId="385"/>
            <ac:spMk id="4" creationId="{867B7CE7-9A51-5474-3BFC-0C0AE9A9CD75}"/>
          </ac:spMkLst>
        </pc:spChg>
        <pc:spChg chg="mod">
          <ac:chgData name="number two" userId="cc2bff6e32b96a27" providerId="LiveId" clId="{9A4A6354-E592-47C5-977E-9E03DD678FDA}" dt="2023-09-19T01:09:02.292" v="35" actId="20577"/>
          <ac:spMkLst>
            <pc:docMk/>
            <pc:sldMk cId="390894228" sldId="385"/>
            <ac:spMk id="8" creationId="{5053636C-EE9D-7435-98D2-509A2D268877}"/>
          </ac:spMkLst>
        </pc:spChg>
      </pc:sldChg>
      <pc:sldChg chg="addSp delSp modSp add mod">
        <pc:chgData name="number two" userId="cc2bff6e32b96a27" providerId="LiveId" clId="{9A4A6354-E592-47C5-977E-9E03DD678FDA}" dt="2023-09-19T07:27:39.310" v="8552" actId="20577"/>
        <pc:sldMkLst>
          <pc:docMk/>
          <pc:sldMk cId="332702431" sldId="386"/>
        </pc:sldMkLst>
        <pc:spChg chg="del">
          <ac:chgData name="number two" userId="cc2bff6e32b96a27" providerId="LiveId" clId="{9A4A6354-E592-47C5-977E-9E03DD678FDA}" dt="2023-09-19T01:33:44.793" v="1189" actId="478"/>
          <ac:spMkLst>
            <pc:docMk/>
            <pc:sldMk cId="332702431" sldId="386"/>
            <ac:spMk id="9" creationId="{00000000-0000-0000-0000-000000000000}"/>
          </ac:spMkLst>
        </pc:spChg>
        <pc:spChg chg="del">
          <ac:chgData name="number two" userId="cc2bff6e32b96a27" providerId="LiveId" clId="{9A4A6354-E592-47C5-977E-9E03DD678FDA}" dt="2023-09-19T01:33:50.228" v="1193" actId="478"/>
          <ac:spMkLst>
            <pc:docMk/>
            <pc:sldMk cId="332702431" sldId="386"/>
            <ac:spMk id="10" creationId="{AACB5BB9-6FC9-8638-926C-1FC7CAF83896}"/>
          </ac:spMkLst>
        </pc:spChg>
        <pc:spChg chg="del">
          <ac:chgData name="number two" userId="cc2bff6e32b96a27" providerId="LiveId" clId="{9A4A6354-E592-47C5-977E-9E03DD678FDA}" dt="2023-09-19T01:34:32.830" v="1244" actId="478"/>
          <ac:spMkLst>
            <pc:docMk/>
            <pc:sldMk cId="332702431" sldId="386"/>
            <ac:spMk id="11" creationId="{736EEAF3-CD24-81CA-648D-23562D62B961}"/>
          </ac:spMkLst>
        </pc:spChg>
        <pc:spChg chg="add del mod">
          <ac:chgData name="number two" userId="cc2bff6e32b96a27" providerId="LiveId" clId="{9A4A6354-E592-47C5-977E-9E03DD678FDA}" dt="2023-09-19T01:34:29.469" v="1243" actId="478"/>
          <ac:spMkLst>
            <pc:docMk/>
            <pc:sldMk cId="332702431" sldId="386"/>
            <ac:spMk id="13" creationId="{4DF503B0-FEA1-EB15-762B-D813E06BECAB}"/>
          </ac:spMkLst>
        </pc:spChg>
        <pc:spChg chg="del">
          <ac:chgData name="number two" userId="cc2bff6e32b96a27" providerId="LiveId" clId="{9A4A6354-E592-47C5-977E-9E03DD678FDA}" dt="2023-09-19T01:33:49.270" v="1192" actId="478"/>
          <ac:spMkLst>
            <pc:docMk/>
            <pc:sldMk cId="332702431" sldId="386"/>
            <ac:spMk id="14" creationId="{CCDFCA81-67BD-7CEE-53A8-4B32E9CF8864}"/>
          </ac:spMkLst>
        </pc:spChg>
        <pc:spChg chg="add mod">
          <ac:chgData name="number two" userId="cc2bff6e32b96a27" providerId="LiveId" clId="{9A4A6354-E592-47C5-977E-9E03DD678FDA}" dt="2023-09-19T01:34:19.914" v="1242" actId="1076"/>
          <ac:spMkLst>
            <pc:docMk/>
            <pc:sldMk cId="332702431" sldId="386"/>
            <ac:spMk id="15" creationId="{74A4FDA4-2D89-4941-28AD-528265B0DB0B}"/>
          </ac:spMkLst>
        </pc:spChg>
        <pc:spChg chg="add mod">
          <ac:chgData name="number two" userId="cc2bff6e32b96a27" providerId="LiveId" clId="{9A4A6354-E592-47C5-977E-9E03DD678FDA}" dt="2023-09-19T01:56:21.494" v="1502" actId="20577"/>
          <ac:spMkLst>
            <pc:docMk/>
            <pc:sldMk cId="332702431" sldId="386"/>
            <ac:spMk id="16" creationId="{318FACA5-6A4F-7C0A-E0EB-6594946A82E3}"/>
          </ac:spMkLst>
        </pc:spChg>
        <pc:spChg chg="del mod topLvl">
          <ac:chgData name="number two" userId="cc2bff6e32b96a27" providerId="LiveId" clId="{9A4A6354-E592-47C5-977E-9E03DD678FDA}" dt="2023-09-19T01:55:39.035" v="1444" actId="478"/>
          <ac:spMkLst>
            <pc:docMk/>
            <pc:sldMk cId="332702431" sldId="386"/>
            <ac:spMk id="20" creationId="{55BCDF87-1754-9B40-E48E-1CBA99432FA4}"/>
          </ac:spMkLst>
        </pc:spChg>
        <pc:spChg chg="add del mod">
          <ac:chgData name="number two" userId="cc2bff6e32b96a27" providerId="LiveId" clId="{9A4A6354-E592-47C5-977E-9E03DD678FDA}" dt="2023-09-19T04:27:40.868" v="3742" actId="478"/>
          <ac:spMkLst>
            <pc:docMk/>
            <pc:sldMk cId="332702431" sldId="386"/>
            <ac:spMk id="21" creationId="{137296C4-441F-E523-A272-219B3343088C}"/>
          </ac:spMkLst>
        </pc:spChg>
        <pc:spChg chg="add del mod">
          <ac:chgData name="number two" userId="cc2bff6e32b96a27" providerId="LiveId" clId="{9A4A6354-E592-47C5-977E-9E03DD678FDA}" dt="2023-09-19T04:27:59.008" v="3747" actId="478"/>
          <ac:spMkLst>
            <pc:docMk/>
            <pc:sldMk cId="332702431" sldId="386"/>
            <ac:spMk id="22" creationId="{62D538C0-5AA2-FE42-809D-1F755C8C2EA4}"/>
          </ac:spMkLst>
        </pc:spChg>
        <pc:spChg chg="add mod">
          <ac:chgData name="number two" userId="cc2bff6e32b96a27" providerId="LiveId" clId="{9A4A6354-E592-47C5-977E-9E03DD678FDA}" dt="2023-09-19T07:27:39.310" v="8552" actId="20577"/>
          <ac:spMkLst>
            <pc:docMk/>
            <pc:sldMk cId="332702431" sldId="386"/>
            <ac:spMk id="23" creationId="{C35F3ED7-ADAA-EEBE-21F1-C13615C6E24B}"/>
          </ac:spMkLst>
        </pc:spChg>
        <pc:spChg chg="add mod">
          <ac:chgData name="number two" userId="cc2bff6e32b96a27" providerId="LiveId" clId="{9A4A6354-E592-47C5-977E-9E03DD678FDA}" dt="2023-09-19T07:27:26.582" v="8498" actId="404"/>
          <ac:spMkLst>
            <pc:docMk/>
            <pc:sldMk cId="332702431" sldId="386"/>
            <ac:spMk id="24" creationId="{57369F43-9D96-02BD-0E0B-1ECC4FE38E45}"/>
          </ac:spMkLst>
        </pc:spChg>
        <pc:grpChg chg="del">
          <ac:chgData name="number two" userId="cc2bff6e32b96a27" providerId="LiveId" clId="{9A4A6354-E592-47C5-977E-9E03DD678FDA}" dt="2023-09-19T01:33:47.629" v="1190" actId="478"/>
          <ac:grpSpMkLst>
            <pc:docMk/>
            <pc:sldMk cId="332702431" sldId="386"/>
            <ac:grpSpMk id="7" creationId="{B89FE37F-B4BF-922B-327E-120938979182}"/>
          </ac:grpSpMkLst>
        </pc:grpChg>
        <pc:grpChg chg="add del mod">
          <ac:chgData name="number two" userId="cc2bff6e32b96a27" providerId="LiveId" clId="{9A4A6354-E592-47C5-977E-9E03DD678FDA}" dt="2023-09-19T01:55:36.638" v="1443" actId="165"/>
          <ac:grpSpMkLst>
            <pc:docMk/>
            <pc:sldMk cId="332702431" sldId="386"/>
            <ac:grpSpMk id="18" creationId="{2C730603-4AC4-C799-0DB7-D3CA27667442}"/>
          </ac:grpSpMkLst>
        </pc:grpChg>
        <pc:picChg chg="del">
          <ac:chgData name="number two" userId="cc2bff6e32b96a27" providerId="LiveId" clId="{9A4A6354-E592-47C5-977E-9E03DD678FDA}" dt="2023-09-19T01:33:48.437" v="1191" actId="478"/>
          <ac:picMkLst>
            <pc:docMk/>
            <pc:sldMk cId="332702431" sldId="386"/>
            <ac:picMk id="8" creationId="{754B72F6-9D63-F54B-C14F-61ABD70216D1}"/>
          </ac:picMkLst>
        </pc:picChg>
        <pc:picChg chg="add del mod ord">
          <ac:chgData name="number two" userId="cc2bff6e32b96a27" providerId="LiveId" clId="{9A4A6354-E592-47C5-977E-9E03DD678FDA}" dt="2023-09-19T01:56:02.749" v="1452" actId="478"/>
          <ac:picMkLst>
            <pc:docMk/>
            <pc:sldMk cId="332702431" sldId="386"/>
            <ac:picMk id="12" creationId="{2D9DB1E8-3586-E8CA-FAB4-110CC0541E99}"/>
          </ac:picMkLst>
        </pc:picChg>
        <pc:picChg chg="add mod">
          <ac:chgData name="number two" userId="cc2bff6e32b96a27" providerId="LiveId" clId="{9A4A6354-E592-47C5-977E-9E03DD678FDA}" dt="2023-09-19T01:53:07.882" v="1254" actId="14100"/>
          <ac:picMkLst>
            <pc:docMk/>
            <pc:sldMk cId="332702431" sldId="386"/>
            <ac:picMk id="17" creationId="{803B8A76-0674-2CAA-232A-49B29B5C0277}"/>
          </ac:picMkLst>
        </pc:picChg>
        <pc:picChg chg="mod ord topLvl">
          <ac:chgData name="number two" userId="cc2bff6e32b96a27" providerId="LiveId" clId="{9A4A6354-E592-47C5-977E-9E03DD678FDA}" dt="2023-09-19T01:56:00.409" v="1451" actId="554"/>
          <ac:picMkLst>
            <pc:docMk/>
            <pc:sldMk cId="332702431" sldId="386"/>
            <ac:picMk id="19" creationId="{9E2663CE-D342-BEBB-F65A-DD18A229E842}"/>
          </ac:picMkLst>
        </pc:picChg>
        <pc:picChg chg="del mod">
          <ac:chgData name="number two" userId="cc2bff6e32b96a27" providerId="LiveId" clId="{9A4A6354-E592-47C5-977E-9E03DD678FDA}" dt="2023-09-19T01:52:30.482" v="1248" actId="478"/>
          <ac:picMkLst>
            <pc:docMk/>
            <pc:sldMk cId="332702431" sldId="386"/>
            <ac:picMk id="1026" creationId="{670D0862-917B-7947-3BC1-56C8F13FBBC5}"/>
          </ac:picMkLst>
        </pc:picChg>
      </pc:sldChg>
      <pc:sldChg chg="delSp modSp add del mod">
        <pc:chgData name="number two" userId="cc2bff6e32b96a27" providerId="LiveId" clId="{9A4A6354-E592-47C5-977E-9E03DD678FDA}" dt="2023-09-19T02:38:02.397" v="1948" actId="47"/>
        <pc:sldMkLst>
          <pc:docMk/>
          <pc:sldMk cId="280749057" sldId="387"/>
        </pc:sldMkLst>
        <pc:spChg chg="del mod">
          <ac:chgData name="number two" userId="cc2bff6e32b96a27" providerId="LiveId" clId="{9A4A6354-E592-47C5-977E-9E03DD678FDA}" dt="2023-09-19T02:37:43.877" v="1946" actId="478"/>
          <ac:spMkLst>
            <pc:docMk/>
            <pc:sldMk cId="280749057" sldId="387"/>
            <ac:spMk id="13" creationId="{00000000-0000-0000-0000-000000000000}"/>
          </ac:spMkLst>
        </pc:spChg>
        <pc:spChg chg="mod">
          <ac:chgData name="number two" userId="cc2bff6e32b96a27" providerId="LiveId" clId="{9A4A6354-E592-47C5-977E-9E03DD678FDA}" dt="2023-09-19T02:32:48.422" v="1698" actId="20577"/>
          <ac:spMkLst>
            <pc:docMk/>
            <pc:sldMk cId="280749057" sldId="387"/>
            <ac:spMk id="47" creationId="{D87F5071-E0A7-D5B1-657B-847B7DAF145F}"/>
          </ac:spMkLst>
        </pc:spChg>
        <pc:spChg chg="mod">
          <ac:chgData name="number two" userId="cc2bff6e32b96a27" providerId="LiveId" clId="{9A4A6354-E592-47C5-977E-9E03DD678FDA}" dt="2023-09-19T02:33:11.343" v="1756" actId="20577"/>
          <ac:spMkLst>
            <pc:docMk/>
            <pc:sldMk cId="280749057" sldId="387"/>
            <ac:spMk id="48" creationId="{89368461-605D-BF4C-DB3B-1CEDD5609B69}"/>
          </ac:spMkLst>
        </pc:spChg>
      </pc:sldChg>
      <pc:sldChg chg="addSp delSp modSp add mod">
        <pc:chgData name="number two" userId="cc2bff6e32b96a27" providerId="LiveId" clId="{9A4A6354-E592-47C5-977E-9E03DD678FDA}" dt="2023-09-19T04:06:57.307" v="3150"/>
        <pc:sldMkLst>
          <pc:docMk/>
          <pc:sldMk cId="2332902736" sldId="387"/>
        </pc:sldMkLst>
        <pc:spChg chg="del">
          <ac:chgData name="number two" userId="cc2bff6e32b96a27" providerId="LiveId" clId="{9A4A6354-E592-47C5-977E-9E03DD678FDA}" dt="2023-09-19T02:47:14.156" v="2241" actId="478"/>
          <ac:spMkLst>
            <pc:docMk/>
            <pc:sldMk cId="2332902736" sldId="387"/>
            <ac:spMk id="13" creationId="{00000000-0000-0000-0000-000000000000}"/>
          </ac:spMkLst>
        </pc:spChg>
        <pc:spChg chg="add mod">
          <ac:chgData name="number two" userId="cc2bff6e32b96a27" providerId="LiveId" clId="{9A4A6354-E592-47C5-977E-9E03DD678FDA}" dt="2023-09-19T04:06:57.307" v="3150"/>
          <ac:spMkLst>
            <pc:docMk/>
            <pc:sldMk cId="2332902736" sldId="387"/>
            <ac:spMk id="14" creationId="{0FB89DAA-942E-6460-CF08-E060096A5B77}"/>
          </ac:spMkLst>
        </pc:spChg>
        <pc:spChg chg="mod">
          <ac:chgData name="number two" userId="cc2bff6e32b96a27" providerId="LiveId" clId="{9A4A6354-E592-47C5-977E-9E03DD678FDA}" dt="2023-09-19T02:46:48.640" v="2163" actId="20577"/>
          <ac:spMkLst>
            <pc:docMk/>
            <pc:sldMk cId="2332902736" sldId="387"/>
            <ac:spMk id="47" creationId="{D87F5071-E0A7-D5B1-657B-847B7DAF145F}"/>
          </ac:spMkLst>
        </pc:spChg>
        <pc:spChg chg="mod">
          <ac:chgData name="number two" userId="cc2bff6e32b96a27" providerId="LiveId" clId="{9A4A6354-E592-47C5-977E-9E03DD678FDA}" dt="2023-09-19T02:47:09.392" v="2240" actId="20577"/>
          <ac:spMkLst>
            <pc:docMk/>
            <pc:sldMk cId="2332902736" sldId="387"/>
            <ac:spMk id="48" creationId="{89368461-605D-BF4C-DB3B-1CEDD5609B69}"/>
          </ac:spMkLst>
        </pc:spChg>
        <pc:spChg chg="del">
          <ac:chgData name="number two" userId="cc2bff6e32b96a27" providerId="LiveId" clId="{9A4A6354-E592-47C5-977E-9E03DD678FDA}" dt="2023-09-19T02:45:29.307" v="2148" actId="478"/>
          <ac:spMkLst>
            <pc:docMk/>
            <pc:sldMk cId="2332902736" sldId="387"/>
            <ac:spMk id="49" creationId="{74D81B2A-F48A-3C72-6FA3-C4B77D83637D}"/>
          </ac:spMkLst>
        </pc:spChg>
        <pc:spChg chg="del">
          <ac:chgData name="number two" userId="cc2bff6e32b96a27" providerId="LiveId" clId="{9A4A6354-E592-47C5-977E-9E03DD678FDA}" dt="2023-09-19T02:46:37.025" v="2160" actId="478"/>
          <ac:spMkLst>
            <pc:docMk/>
            <pc:sldMk cId="2332902736" sldId="387"/>
            <ac:spMk id="57" creationId="{FE82D589-3317-BCDE-D1CD-9B5C1481F167}"/>
          </ac:spMkLst>
        </pc:spChg>
        <pc:picChg chg="add del mod ord">
          <ac:chgData name="number two" userId="cc2bff6e32b96a27" providerId="LiveId" clId="{9A4A6354-E592-47C5-977E-9E03DD678FDA}" dt="2023-09-19T02:46:32.191" v="2158" actId="554"/>
          <ac:picMkLst>
            <pc:docMk/>
            <pc:sldMk cId="2332902736" sldId="387"/>
            <ac:picMk id="3" creationId="{C1127217-83BD-1D23-9E70-0E47D09395E6}"/>
          </ac:picMkLst>
        </pc:picChg>
        <pc:picChg chg="add del mod">
          <ac:chgData name="number two" userId="cc2bff6e32b96a27" providerId="LiveId" clId="{9A4A6354-E592-47C5-977E-9E03DD678FDA}" dt="2023-09-19T02:47:20.732" v="2242" actId="21"/>
          <ac:picMkLst>
            <pc:docMk/>
            <pc:sldMk cId="2332902736" sldId="387"/>
            <ac:picMk id="6" creationId="{F202C849-367B-90D2-3A4A-EA37322F109F}"/>
          </ac:picMkLst>
        </pc:picChg>
        <pc:picChg chg="add mod">
          <ac:chgData name="number two" userId="cc2bff6e32b96a27" providerId="LiveId" clId="{9A4A6354-E592-47C5-977E-9E03DD678FDA}" dt="2023-09-19T02:46:16.881" v="2152" actId="554"/>
          <ac:picMkLst>
            <pc:docMk/>
            <pc:sldMk cId="2332902736" sldId="387"/>
            <ac:picMk id="8" creationId="{CB209A79-0357-FB2C-3D34-4171016D5A45}"/>
          </ac:picMkLst>
        </pc:picChg>
        <pc:picChg chg="add del mod">
          <ac:chgData name="number two" userId="cc2bff6e32b96a27" providerId="LiveId" clId="{9A4A6354-E592-47C5-977E-9E03DD678FDA}" dt="2023-09-19T02:47:20.732" v="2242" actId="21"/>
          <ac:picMkLst>
            <pc:docMk/>
            <pc:sldMk cId="2332902736" sldId="387"/>
            <ac:picMk id="10" creationId="{D44AF26A-86E1-538D-7B04-6CF498F80EBE}"/>
          </ac:picMkLst>
        </pc:picChg>
        <pc:picChg chg="add del mod">
          <ac:chgData name="number two" userId="cc2bff6e32b96a27" providerId="LiveId" clId="{9A4A6354-E592-47C5-977E-9E03DD678FDA}" dt="2023-09-19T02:47:20.732" v="2242" actId="21"/>
          <ac:picMkLst>
            <pc:docMk/>
            <pc:sldMk cId="2332902736" sldId="387"/>
            <ac:picMk id="12" creationId="{9042D06B-DDC0-ACE3-E959-F8022FD7A712}"/>
          </ac:picMkLst>
        </pc:picChg>
        <pc:picChg chg="add del mod ord">
          <ac:chgData name="number two" userId="cc2bff6e32b96a27" providerId="LiveId" clId="{9A4A6354-E592-47C5-977E-9E03DD678FDA}" dt="2023-09-19T02:45:25.984" v="2147" actId="478"/>
          <ac:picMkLst>
            <pc:docMk/>
            <pc:sldMk cId="2332902736" sldId="387"/>
            <ac:picMk id="51" creationId="{DA75F36F-08B4-8E24-914F-81D7275E4E17}"/>
          </ac:picMkLst>
        </pc:picChg>
        <pc:picChg chg="del mod ord">
          <ac:chgData name="number two" userId="cc2bff6e32b96a27" providerId="LiveId" clId="{9A4A6354-E592-47C5-977E-9E03DD678FDA}" dt="2023-09-19T02:46:34.163" v="2159" actId="478"/>
          <ac:picMkLst>
            <pc:docMk/>
            <pc:sldMk cId="2332902736" sldId="387"/>
            <ac:picMk id="52" creationId="{94242D02-4156-ED1D-69EF-35839C2F467C}"/>
          </ac:picMkLst>
        </pc:picChg>
        <pc:picChg chg="del">
          <ac:chgData name="number two" userId="cc2bff6e32b96a27" providerId="LiveId" clId="{9A4A6354-E592-47C5-977E-9E03DD678FDA}" dt="2023-09-19T02:46:37.700" v="2161" actId="478"/>
          <ac:picMkLst>
            <pc:docMk/>
            <pc:sldMk cId="2332902736" sldId="387"/>
            <ac:picMk id="58" creationId="{E88BE67D-1532-25A0-879E-2934246184AE}"/>
          </ac:picMkLst>
        </pc:picChg>
        <pc:cxnChg chg="del">
          <ac:chgData name="number two" userId="cc2bff6e32b96a27" providerId="LiveId" clId="{9A4A6354-E592-47C5-977E-9E03DD678FDA}" dt="2023-09-19T02:46:38.557" v="2162" actId="478"/>
          <ac:cxnSpMkLst>
            <pc:docMk/>
            <pc:sldMk cId="2332902736" sldId="387"/>
            <ac:cxnSpMk id="59" creationId="{1F811CD7-4151-69E2-0F41-F33B18826EA6}"/>
          </ac:cxnSpMkLst>
        </pc:cxnChg>
      </pc:sldChg>
      <pc:sldChg chg="add del">
        <pc:chgData name="number two" userId="cc2bff6e32b96a27" providerId="LiveId" clId="{9A4A6354-E592-47C5-977E-9E03DD678FDA}" dt="2023-09-19T02:38:02.397" v="1948" actId="47"/>
        <pc:sldMkLst>
          <pc:docMk/>
          <pc:sldMk cId="1189614326" sldId="388"/>
        </pc:sldMkLst>
      </pc:sldChg>
      <pc:sldChg chg="addSp delSp modSp add mod">
        <pc:chgData name="number two" userId="cc2bff6e32b96a27" providerId="LiveId" clId="{9A4A6354-E592-47C5-977E-9E03DD678FDA}" dt="2023-09-19T04:06:56.711" v="3149"/>
        <pc:sldMkLst>
          <pc:docMk/>
          <pc:sldMk cId="2568570999" sldId="388"/>
        </pc:sldMkLst>
        <pc:spChg chg="add mod">
          <ac:chgData name="number two" userId="cc2bff6e32b96a27" providerId="LiveId" clId="{9A4A6354-E592-47C5-977E-9E03DD678FDA}" dt="2023-09-19T04:06:56.711" v="3149"/>
          <ac:spMkLst>
            <pc:docMk/>
            <pc:sldMk cId="2568570999" sldId="388"/>
            <ac:spMk id="6" creationId="{00459CFF-E41C-9378-45D7-6C83D3328583}"/>
          </ac:spMkLst>
        </pc:spChg>
        <pc:spChg chg="del">
          <ac:chgData name="number two" userId="cc2bff6e32b96a27" providerId="LiveId" clId="{9A4A6354-E592-47C5-977E-9E03DD678FDA}" dt="2023-09-19T02:50:51.999" v="2583" actId="478"/>
          <ac:spMkLst>
            <pc:docMk/>
            <pc:sldMk cId="2568570999" sldId="388"/>
            <ac:spMk id="13" creationId="{00000000-0000-0000-0000-000000000000}"/>
          </ac:spMkLst>
        </pc:spChg>
        <pc:spChg chg="mod">
          <ac:chgData name="number two" userId="cc2bff6e32b96a27" providerId="LiveId" clId="{9A4A6354-E592-47C5-977E-9E03DD678FDA}" dt="2023-09-19T02:39:22.135" v="2055" actId="20577"/>
          <ac:spMkLst>
            <pc:docMk/>
            <pc:sldMk cId="2568570999" sldId="388"/>
            <ac:spMk id="21" creationId="{9BBC4F71-DB76-8BDE-B36B-070E87DBFB08}"/>
          </ac:spMkLst>
        </pc:spChg>
        <pc:spChg chg="mod">
          <ac:chgData name="number two" userId="cc2bff6e32b96a27" providerId="LiveId" clId="{9A4A6354-E592-47C5-977E-9E03DD678FDA}" dt="2023-09-19T02:39:01.231" v="2031" actId="20577"/>
          <ac:spMkLst>
            <pc:docMk/>
            <pc:sldMk cId="2568570999" sldId="388"/>
            <ac:spMk id="22" creationId="{7D3772FF-3C6D-3CCD-CBA6-FD47ED7E94A4}"/>
          </ac:spMkLst>
        </pc:spChg>
        <pc:spChg chg="mod">
          <ac:chgData name="number two" userId="cc2bff6e32b96a27" providerId="LiveId" clId="{9A4A6354-E592-47C5-977E-9E03DD678FDA}" dt="2023-09-19T02:50:08.535" v="2454" actId="20577"/>
          <ac:spMkLst>
            <pc:docMk/>
            <pc:sldMk cId="2568570999" sldId="388"/>
            <ac:spMk id="47" creationId="{D87F5071-E0A7-D5B1-657B-847B7DAF145F}"/>
          </ac:spMkLst>
        </pc:spChg>
        <pc:spChg chg="mod">
          <ac:chgData name="number two" userId="cc2bff6e32b96a27" providerId="LiveId" clId="{9A4A6354-E592-47C5-977E-9E03DD678FDA}" dt="2023-09-19T02:50:46.419" v="2582" actId="20577"/>
          <ac:spMkLst>
            <pc:docMk/>
            <pc:sldMk cId="2568570999" sldId="388"/>
            <ac:spMk id="48" creationId="{89368461-605D-BF4C-DB3B-1CEDD5609B69}"/>
          </ac:spMkLst>
        </pc:spChg>
        <pc:spChg chg="del">
          <ac:chgData name="number two" userId="cc2bff6e32b96a27" providerId="LiveId" clId="{9A4A6354-E592-47C5-977E-9E03DD678FDA}" dt="2023-09-19T02:47:29.087" v="2245" actId="478"/>
          <ac:spMkLst>
            <pc:docMk/>
            <pc:sldMk cId="2568570999" sldId="388"/>
            <ac:spMk id="49" creationId="{74D81B2A-F48A-3C72-6FA3-C4B77D83637D}"/>
          </ac:spMkLst>
        </pc:spChg>
        <pc:spChg chg="add del mod">
          <ac:chgData name="number two" userId="cc2bff6e32b96a27" providerId="LiveId" clId="{9A4A6354-E592-47C5-977E-9E03DD678FDA}" dt="2023-09-19T02:48:33.153" v="2271" actId="14100"/>
          <ac:spMkLst>
            <pc:docMk/>
            <pc:sldMk cId="2568570999" sldId="388"/>
            <ac:spMk id="57" creationId="{FE82D589-3317-BCDE-D1CD-9B5C1481F167}"/>
          </ac:spMkLst>
        </pc:spChg>
        <pc:picChg chg="add del mod">
          <ac:chgData name="number two" userId="cc2bff6e32b96a27" providerId="LiveId" clId="{9A4A6354-E592-47C5-977E-9E03DD678FDA}" dt="2023-09-19T02:49:17.889" v="2364" actId="478"/>
          <ac:picMkLst>
            <pc:docMk/>
            <pc:sldMk cId="2568570999" sldId="388"/>
            <ac:picMk id="2" creationId="{FBF102ED-60D3-77FA-05D2-CD728548BFEF}"/>
          </ac:picMkLst>
        </pc:picChg>
        <pc:picChg chg="add mod ord">
          <ac:chgData name="number two" userId="cc2bff6e32b96a27" providerId="LiveId" clId="{9A4A6354-E592-47C5-977E-9E03DD678FDA}" dt="2023-09-19T02:48:24.695" v="2269" actId="167"/>
          <ac:picMkLst>
            <pc:docMk/>
            <pc:sldMk cId="2568570999" sldId="388"/>
            <ac:picMk id="3" creationId="{6C189089-EE54-F1A1-63E8-BF5BAA49B899}"/>
          </ac:picMkLst>
        </pc:picChg>
        <pc:picChg chg="add mod ord">
          <ac:chgData name="number two" userId="cc2bff6e32b96a27" providerId="LiveId" clId="{9A4A6354-E592-47C5-977E-9E03DD678FDA}" dt="2023-09-19T02:49:38.215" v="2374" actId="554"/>
          <ac:picMkLst>
            <pc:docMk/>
            <pc:sldMk cId="2568570999" sldId="388"/>
            <ac:picMk id="5" creationId="{A5E3E9DF-268D-5708-AD4F-365E09481D0B}"/>
          </ac:picMkLst>
        </pc:picChg>
        <pc:picChg chg="del mod ord">
          <ac:chgData name="number two" userId="cc2bff6e32b96a27" providerId="LiveId" clId="{9A4A6354-E592-47C5-977E-9E03DD678FDA}" dt="2023-09-19T02:48:15.431" v="2267" actId="478"/>
          <ac:picMkLst>
            <pc:docMk/>
            <pc:sldMk cId="2568570999" sldId="388"/>
            <ac:picMk id="51" creationId="{DA75F36F-08B4-8E24-914F-81D7275E4E17}"/>
          </ac:picMkLst>
        </pc:picChg>
        <pc:picChg chg="del mod ord">
          <ac:chgData name="number two" userId="cc2bff6e32b96a27" providerId="LiveId" clId="{9A4A6354-E592-47C5-977E-9E03DD678FDA}" dt="2023-09-19T02:49:40.245" v="2375" actId="478"/>
          <ac:picMkLst>
            <pc:docMk/>
            <pc:sldMk cId="2568570999" sldId="388"/>
            <ac:picMk id="52" creationId="{94242D02-4156-ED1D-69EF-35839C2F467C}"/>
          </ac:picMkLst>
        </pc:picChg>
        <pc:picChg chg="add del">
          <ac:chgData name="number two" userId="cc2bff6e32b96a27" providerId="LiveId" clId="{9A4A6354-E592-47C5-977E-9E03DD678FDA}" dt="2023-09-19T02:47:52.659" v="2258" actId="478"/>
          <ac:picMkLst>
            <pc:docMk/>
            <pc:sldMk cId="2568570999" sldId="388"/>
            <ac:picMk id="58" creationId="{E88BE67D-1532-25A0-879E-2934246184AE}"/>
          </ac:picMkLst>
        </pc:picChg>
        <pc:cxnChg chg="add del">
          <ac:chgData name="number two" userId="cc2bff6e32b96a27" providerId="LiveId" clId="{9A4A6354-E592-47C5-977E-9E03DD678FDA}" dt="2023-09-19T02:47:53.548" v="2259" actId="478"/>
          <ac:cxnSpMkLst>
            <pc:docMk/>
            <pc:sldMk cId="2568570999" sldId="388"/>
            <ac:cxnSpMk id="59" creationId="{1F811CD7-4151-69E2-0F41-F33B18826EA6}"/>
          </ac:cxnSpMkLst>
        </pc:cxnChg>
      </pc:sldChg>
      <pc:sldChg chg="addSp delSp modSp add mod ord">
        <pc:chgData name="number two" userId="cc2bff6e32b96a27" providerId="LiveId" clId="{9A4A6354-E592-47C5-977E-9E03DD678FDA}" dt="2023-09-19T04:06:51.949" v="3147"/>
        <pc:sldMkLst>
          <pc:docMk/>
          <pc:sldMk cId="3647118216" sldId="389"/>
        </pc:sldMkLst>
        <pc:spChg chg="add del mod ord">
          <ac:chgData name="number two" userId="cc2bff6e32b96a27" providerId="LiveId" clId="{9A4A6354-E592-47C5-977E-9E03DD678FDA}" dt="2023-09-19T04:03:32.052" v="2790" actId="478"/>
          <ac:spMkLst>
            <pc:docMk/>
            <pc:sldMk cId="3647118216" sldId="389"/>
            <ac:spMk id="5" creationId="{6B0CA23C-F47B-F593-F258-83E747BD931D}"/>
          </ac:spMkLst>
        </pc:spChg>
        <pc:spChg chg="add mod">
          <ac:chgData name="number two" userId="cc2bff6e32b96a27" providerId="LiveId" clId="{9A4A6354-E592-47C5-977E-9E03DD678FDA}" dt="2023-09-19T04:06:51.949" v="3147"/>
          <ac:spMkLst>
            <pc:docMk/>
            <pc:sldMk cId="3647118216" sldId="389"/>
            <ac:spMk id="7" creationId="{D35226DB-58CE-7A88-6D66-D81EEEA8C3F8}"/>
          </ac:spMkLst>
        </pc:spChg>
        <pc:spChg chg="del">
          <ac:chgData name="number two" userId="cc2bff6e32b96a27" providerId="LiveId" clId="{9A4A6354-E592-47C5-977E-9E03DD678FDA}" dt="2023-09-19T04:05:00.848" v="2993" actId="478"/>
          <ac:spMkLst>
            <pc:docMk/>
            <pc:sldMk cId="3647118216" sldId="389"/>
            <ac:spMk id="8" creationId="{00000000-0000-0000-0000-000000000000}"/>
          </ac:spMkLst>
        </pc:spChg>
        <pc:spChg chg="del">
          <ac:chgData name="number two" userId="cc2bff6e32b96a27" providerId="LiveId" clId="{9A4A6354-E592-47C5-977E-9E03DD678FDA}" dt="2023-09-19T04:03:41.751" v="2819" actId="478"/>
          <ac:spMkLst>
            <pc:docMk/>
            <pc:sldMk cId="3647118216" sldId="389"/>
            <ac:spMk id="14" creationId="{698EE5E7-F377-04B3-1C64-6D3003218BC9}"/>
          </ac:spMkLst>
        </pc:spChg>
        <pc:spChg chg="mod topLvl">
          <ac:chgData name="number two" userId="cc2bff6e32b96a27" providerId="LiveId" clId="{9A4A6354-E592-47C5-977E-9E03DD678FDA}" dt="2023-09-19T04:03:36.620" v="2818" actId="1038"/>
          <ac:spMkLst>
            <pc:docMk/>
            <pc:sldMk cId="3647118216" sldId="389"/>
            <ac:spMk id="15" creationId="{52FC3163-E736-37B0-F728-5C5B6664F30D}"/>
          </ac:spMkLst>
        </pc:spChg>
        <pc:spChg chg="mod">
          <ac:chgData name="number two" userId="cc2bff6e32b96a27" providerId="LiveId" clId="{9A4A6354-E592-47C5-977E-9E03DD678FDA}" dt="2023-09-19T04:04:41.689" v="2990" actId="20577"/>
          <ac:spMkLst>
            <pc:docMk/>
            <pc:sldMk cId="3647118216" sldId="389"/>
            <ac:spMk id="47" creationId="{D87F5071-E0A7-D5B1-657B-847B7DAF145F}"/>
          </ac:spMkLst>
        </pc:spChg>
        <pc:grpChg chg="add del mod">
          <ac:chgData name="number two" userId="cc2bff6e32b96a27" providerId="LiveId" clId="{9A4A6354-E592-47C5-977E-9E03DD678FDA}" dt="2023-09-19T04:03:11.404" v="2785" actId="165"/>
          <ac:grpSpMkLst>
            <pc:docMk/>
            <pc:sldMk cId="3647118216" sldId="389"/>
            <ac:grpSpMk id="2" creationId="{BC8E39EE-046E-7DF0-BE34-A60822ADF72D}"/>
          </ac:grpSpMkLst>
        </pc:grpChg>
        <pc:picChg chg="del mod">
          <ac:chgData name="number two" userId="cc2bff6e32b96a27" providerId="LiveId" clId="{9A4A6354-E592-47C5-977E-9E03DD678FDA}" dt="2023-09-19T04:05:24.994" v="2998" actId="478"/>
          <ac:picMkLst>
            <pc:docMk/>
            <pc:sldMk cId="3647118216" sldId="389"/>
            <ac:picMk id="3" creationId="{FD2D2103-DDBE-E9DA-7F40-77DA71EC514A}"/>
          </ac:picMkLst>
        </pc:picChg>
        <pc:picChg chg="del mod">
          <ac:chgData name="number two" userId="cc2bff6e32b96a27" providerId="LiveId" clId="{9A4A6354-E592-47C5-977E-9E03DD678FDA}" dt="2023-09-19T04:05:25.356" v="2999" actId="478"/>
          <ac:picMkLst>
            <pc:docMk/>
            <pc:sldMk cId="3647118216" sldId="389"/>
            <ac:picMk id="6" creationId="{659DDB6D-0579-A734-ADC8-2B5FA507F2F6}"/>
          </ac:picMkLst>
        </pc:picChg>
        <pc:picChg chg="mod">
          <ac:chgData name="number two" userId="cc2bff6e32b96a27" providerId="LiveId" clId="{9A4A6354-E592-47C5-977E-9E03DD678FDA}" dt="2023-09-19T04:03:52.276" v="2821" actId="1076"/>
          <ac:picMkLst>
            <pc:docMk/>
            <pc:sldMk cId="3647118216" sldId="389"/>
            <ac:picMk id="9" creationId="{AA2306B1-C727-8AAA-708B-31C6B564482A}"/>
          </ac:picMkLst>
        </pc:picChg>
        <pc:picChg chg="mod ord topLvl">
          <ac:chgData name="number two" userId="cc2bff6e32b96a27" providerId="LiveId" clId="{9A4A6354-E592-47C5-977E-9E03DD678FDA}" dt="2023-09-19T04:03:56.188" v="2822" actId="408"/>
          <ac:picMkLst>
            <pc:docMk/>
            <pc:sldMk cId="3647118216" sldId="389"/>
            <ac:picMk id="11" creationId="{B24A1540-A876-FEC9-A56C-1709504A86A5}"/>
          </ac:picMkLst>
        </pc:picChg>
        <pc:picChg chg="del mod ord">
          <ac:chgData name="number two" userId="cc2bff6e32b96a27" providerId="LiveId" clId="{9A4A6354-E592-47C5-977E-9E03DD678FDA}" dt="2023-09-19T04:01:19.947" v="2757" actId="478"/>
          <ac:picMkLst>
            <pc:docMk/>
            <pc:sldMk cId="3647118216" sldId="389"/>
            <ac:picMk id="13" creationId="{6F588B63-E785-B60D-6EF8-6976E520CA1F}"/>
          </ac:picMkLst>
        </pc:picChg>
        <pc:picChg chg="mod ord">
          <ac:chgData name="number two" userId="cc2bff6e32b96a27" providerId="LiveId" clId="{9A4A6354-E592-47C5-977E-9E03DD678FDA}" dt="2023-09-19T04:03:16.934" v="2787" actId="552"/>
          <ac:picMkLst>
            <pc:docMk/>
            <pc:sldMk cId="3647118216" sldId="389"/>
            <ac:picMk id="24" creationId="{8FBBA620-9F86-E585-C9C3-DADA92631805}"/>
          </ac:picMkLst>
        </pc:picChg>
      </pc:sldChg>
      <pc:sldChg chg="addSp delSp modSp add mod">
        <pc:chgData name="number two" userId="cc2bff6e32b96a27" providerId="LiveId" clId="{9A4A6354-E592-47C5-977E-9E03DD678FDA}" dt="2023-09-19T04:06:52.579" v="3148"/>
        <pc:sldMkLst>
          <pc:docMk/>
          <pc:sldMk cId="434301671" sldId="390"/>
        </pc:sldMkLst>
        <pc:spChg chg="add mod">
          <ac:chgData name="number two" userId="cc2bff6e32b96a27" providerId="LiveId" clId="{9A4A6354-E592-47C5-977E-9E03DD678FDA}" dt="2023-09-19T04:06:52.579" v="3148"/>
          <ac:spMkLst>
            <pc:docMk/>
            <pc:sldMk cId="434301671" sldId="390"/>
            <ac:spMk id="2" creationId="{6CED2207-10F4-EF02-D19A-5902239A69D2}"/>
          </ac:spMkLst>
        </pc:spChg>
        <pc:spChg chg="del">
          <ac:chgData name="number two" userId="cc2bff6e32b96a27" providerId="LiveId" clId="{9A4A6354-E592-47C5-977E-9E03DD678FDA}" dt="2023-09-19T04:06:35.925" v="3143" actId="478"/>
          <ac:spMkLst>
            <pc:docMk/>
            <pc:sldMk cId="434301671" sldId="390"/>
            <ac:spMk id="8" creationId="{00000000-0000-0000-0000-000000000000}"/>
          </ac:spMkLst>
        </pc:spChg>
        <pc:spChg chg="mod">
          <ac:chgData name="number two" userId="cc2bff6e32b96a27" providerId="LiveId" clId="{9A4A6354-E592-47C5-977E-9E03DD678FDA}" dt="2023-09-19T04:06:33.552" v="3142" actId="20577"/>
          <ac:spMkLst>
            <pc:docMk/>
            <pc:sldMk cId="434301671" sldId="390"/>
            <ac:spMk id="47" creationId="{D87F5071-E0A7-D5B1-657B-847B7DAF145F}"/>
          </ac:spMkLst>
        </pc:spChg>
        <pc:picChg chg="del mod">
          <ac:chgData name="number two" userId="cc2bff6e32b96a27" providerId="LiveId" clId="{9A4A6354-E592-47C5-977E-9E03DD678FDA}" dt="2023-09-19T04:06:37.638" v="3144" actId="21"/>
          <ac:picMkLst>
            <pc:docMk/>
            <pc:sldMk cId="434301671" sldId="390"/>
            <ac:picMk id="3" creationId="{FD2D2103-DDBE-E9DA-7F40-77DA71EC514A}"/>
          </ac:picMkLst>
        </pc:picChg>
        <pc:picChg chg="mod ord">
          <ac:chgData name="number two" userId="cc2bff6e32b96a27" providerId="LiveId" clId="{9A4A6354-E592-47C5-977E-9E03DD678FDA}" dt="2023-09-19T04:05:38.132" v="3006" actId="554"/>
          <ac:picMkLst>
            <pc:docMk/>
            <pc:sldMk cId="434301671" sldId="390"/>
            <ac:picMk id="6" creationId="{659DDB6D-0579-A734-ADC8-2B5FA507F2F6}"/>
          </ac:picMkLst>
        </pc:picChg>
        <pc:picChg chg="del">
          <ac:chgData name="number two" userId="cc2bff6e32b96a27" providerId="LiveId" clId="{9A4A6354-E592-47C5-977E-9E03DD678FDA}" dt="2023-09-19T04:05:26.866" v="3000" actId="478"/>
          <ac:picMkLst>
            <pc:docMk/>
            <pc:sldMk cId="434301671" sldId="390"/>
            <ac:picMk id="9" creationId="{AA2306B1-C727-8AAA-708B-31C6B564482A}"/>
          </ac:picMkLst>
        </pc:picChg>
        <pc:picChg chg="del mod ord">
          <ac:chgData name="number two" userId="cc2bff6e32b96a27" providerId="LiveId" clId="{9A4A6354-E592-47C5-977E-9E03DD678FDA}" dt="2023-09-19T04:05:42.933" v="3007" actId="478"/>
          <ac:picMkLst>
            <pc:docMk/>
            <pc:sldMk cId="434301671" sldId="390"/>
            <ac:picMk id="13" creationId="{6F588B63-E785-B60D-6EF8-6976E520CA1F}"/>
          </ac:picMkLst>
        </pc:picChg>
      </pc:sldChg>
      <pc:sldChg chg="addSp delSp modSp add mod ord">
        <pc:chgData name="number two" userId="cc2bff6e32b96a27" providerId="LiveId" clId="{9A4A6354-E592-47C5-977E-9E03DD678FDA}" dt="2023-09-19T04:26:01.682" v="3737"/>
        <pc:sldMkLst>
          <pc:docMk/>
          <pc:sldMk cId="977612113" sldId="391"/>
        </pc:sldMkLst>
        <pc:spChg chg="mod">
          <ac:chgData name="number two" userId="cc2bff6e32b96a27" providerId="LiveId" clId="{9A4A6354-E592-47C5-977E-9E03DD678FDA}" dt="2023-09-19T04:22:29.091" v="3423" actId="1037"/>
          <ac:spMkLst>
            <pc:docMk/>
            <pc:sldMk cId="977612113" sldId="391"/>
            <ac:spMk id="6" creationId="{689BB326-16BB-E632-D932-C40C603A4602}"/>
          </ac:spMkLst>
        </pc:spChg>
        <pc:spChg chg="add mod">
          <ac:chgData name="number two" userId="cc2bff6e32b96a27" providerId="LiveId" clId="{9A4A6354-E592-47C5-977E-9E03DD678FDA}" dt="2023-09-19T04:22:32.954" v="3433" actId="1038"/>
          <ac:spMkLst>
            <pc:docMk/>
            <pc:sldMk cId="977612113" sldId="391"/>
            <ac:spMk id="7" creationId="{352C05DE-DD51-68BF-162D-F0FD179A13F8}"/>
          </ac:spMkLst>
        </pc:spChg>
        <pc:spChg chg="del">
          <ac:chgData name="number two" userId="cc2bff6e32b96a27" providerId="LiveId" clId="{9A4A6354-E592-47C5-977E-9E03DD678FDA}" dt="2023-09-19T04:07:54.769" v="3157" actId="478"/>
          <ac:spMkLst>
            <pc:docMk/>
            <pc:sldMk cId="977612113" sldId="391"/>
            <ac:spMk id="10" creationId="{00000000-0000-0000-0000-000000000000}"/>
          </ac:spMkLst>
        </pc:spChg>
        <pc:spChg chg="mod">
          <ac:chgData name="number two" userId="cc2bff6e32b96a27" providerId="LiveId" clId="{9A4A6354-E592-47C5-977E-9E03DD678FDA}" dt="2023-09-19T04:08:03.786" v="3166" actId="20577"/>
          <ac:spMkLst>
            <pc:docMk/>
            <pc:sldMk cId="977612113" sldId="391"/>
            <ac:spMk id="21" creationId="{9BBC4F71-DB76-8BDE-B36B-070E87DBFB08}"/>
          </ac:spMkLst>
        </pc:spChg>
        <pc:spChg chg="mod">
          <ac:chgData name="number two" userId="cc2bff6e32b96a27" providerId="LiveId" clId="{9A4A6354-E592-47C5-977E-9E03DD678FDA}" dt="2023-09-19T04:08:15.843" v="3186" actId="6549"/>
          <ac:spMkLst>
            <pc:docMk/>
            <pc:sldMk cId="977612113" sldId="391"/>
            <ac:spMk id="22" creationId="{7D3772FF-3C6D-3CCD-CBA6-FD47ED7E94A4}"/>
          </ac:spMkLst>
        </pc:spChg>
        <pc:spChg chg="add mod">
          <ac:chgData name="number two" userId="cc2bff6e32b96a27" providerId="LiveId" clId="{9A4A6354-E592-47C5-977E-9E03DD678FDA}" dt="2023-09-19T04:26:01.682" v="3737"/>
          <ac:spMkLst>
            <pc:docMk/>
            <pc:sldMk cId="977612113" sldId="391"/>
            <ac:spMk id="33" creationId="{FE961DAF-E3F3-1AA1-51D3-AA626BBD36F0}"/>
          </ac:spMkLst>
        </pc:spChg>
        <pc:spChg chg="mod">
          <ac:chgData name="number two" userId="cc2bff6e32b96a27" providerId="LiveId" clId="{9A4A6354-E592-47C5-977E-9E03DD678FDA}" dt="2023-09-19T04:09:25.819" v="3254" actId="20577"/>
          <ac:spMkLst>
            <pc:docMk/>
            <pc:sldMk cId="977612113" sldId="391"/>
            <ac:spMk id="48" creationId="{89368461-605D-BF4C-DB3B-1CEDD5609B69}"/>
          </ac:spMkLst>
        </pc:spChg>
        <pc:picChg chg="del">
          <ac:chgData name="number two" userId="cc2bff6e32b96a27" providerId="LiveId" clId="{9A4A6354-E592-47C5-977E-9E03DD678FDA}" dt="2023-09-19T04:09:32.778" v="3255" actId="478"/>
          <ac:picMkLst>
            <pc:docMk/>
            <pc:sldMk cId="977612113" sldId="391"/>
            <ac:picMk id="2" creationId="{F0DCB5BB-AC05-0EA0-5D51-4203B13B0809}"/>
          </ac:picMkLst>
        </pc:picChg>
        <pc:picChg chg="mod">
          <ac:chgData name="number two" userId="cc2bff6e32b96a27" providerId="LiveId" clId="{9A4A6354-E592-47C5-977E-9E03DD678FDA}" dt="2023-09-19T04:10:01.012" v="3259" actId="1076"/>
          <ac:picMkLst>
            <pc:docMk/>
            <pc:sldMk cId="977612113" sldId="391"/>
            <ac:picMk id="5" creationId="{E1F95A13-938D-D6C0-A9A5-D508543F5CA4}"/>
          </ac:picMkLst>
        </pc:picChg>
        <pc:picChg chg="mod">
          <ac:chgData name="number two" userId="cc2bff6e32b96a27" providerId="LiveId" clId="{9A4A6354-E592-47C5-977E-9E03DD678FDA}" dt="2023-09-19T04:09:51.203" v="3258" actId="1076"/>
          <ac:picMkLst>
            <pc:docMk/>
            <pc:sldMk cId="977612113" sldId="391"/>
            <ac:picMk id="9" creationId="{ED64A230-97FE-5EE4-5484-CDA69A834830}"/>
          </ac:picMkLst>
        </pc:picChg>
        <pc:picChg chg="add del mod">
          <ac:chgData name="number two" userId="cc2bff6e32b96a27" providerId="LiveId" clId="{9A4A6354-E592-47C5-977E-9E03DD678FDA}" dt="2023-09-19T04:13:26.950" v="3281" actId="21"/>
          <ac:picMkLst>
            <pc:docMk/>
            <pc:sldMk cId="977612113" sldId="391"/>
            <ac:picMk id="11" creationId="{AC361920-6F8B-AFDA-A095-A0AB46BADDB1}"/>
          </ac:picMkLst>
        </pc:picChg>
        <pc:picChg chg="add del mod">
          <ac:chgData name="number two" userId="cc2bff6e32b96a27" providerId="LiveId" clId="{9A4A6354-E592-47C5-977E-9E03DD678FDA}" dt="2023-09-19T04:13:26.950" v="3281" actId="21"/>
          <ac:picMkLst>
            <pc:docMk/>
            <pc:sldMk cId="977612113" sldId="391"/>
            <ac:picMk id="13" creationId="{DDD494E0-7C52-B9CD-196A-79687A5C811E}"/>
          </ac:picMkLst>
        </pc:picChg>
        <pc:picChg chg="add del mod">
          <ac:chgData name="number two" userId="cc2bff6e32b96a27" providerId="LiveId" clId="{9A4A6354-E592-47C5-977E-9E03DD678FDA}" dt="2023-09-19T04:13:26.950" v="3281" actId="21"/>
          <ac:picMkLst>
            <pc:docMk/>
            <pc:sldMk cId="977612113" sldId="391"/>
            <ac:picMk id="15" creationId="{1A163347-B82D-69C7-BABD-DEBECEF73348}"/>
          </ac:picMkLst>
        </pc:picChg>
        <pc:picChg chg="add del mod">
          <ac:chgData name="number two" userId="cc2bff6e32b96a27" providerId="LiveId" clId="{9A4A6354-E592-47C5-977E-9E03DD678FDA}" dt="2023-09-19T04:13:26.950" v="3281" actId="21"/>
          <ac:picMkLst>
            <pc:docMk/>
            <pc:sldMk cId="977612113" sldId="391"/>
            <ac:picMk id="17" creationId="{F1329EE2-1EAA-484E-34E4-C1868F07B30F}"/>
          </ac:picMkLst>
        </pc:picChg>
        <pc:picChg chg="add del mod">
          <ac:chgData name="number two" userId="cc2bff6e32b96a27" providerId="LiveId" clId="{9A4A6354-E592-47C5-977E-9E03DD678FDA}" dt="2023-09-19T04:13:26.950" v="3281" actId="21"/>
          <ac:picMkLst>
            <pc:docMk/>
            <pc:sldMk cId="977612113" sldId="391"/>
            <ac:picMk id="19" creationId="{2AB9329A-A50A-8374-E99A-D3755821CB33}"/>
          </ac:picMkLst>
        </pc:picChg>
        <pc:picChg chg="add del mod">
          <ac:chgData name="number two" userId="cc2bff6e32b96a27" providerId="LiveId" clId="{9A4A6354-E592-47C5-977E-9E03DD678FDA}" dt="2023-09-19T04:12:34.153" v="3267" actId="478"/>
          <ac:picMkLst>
            <pc:docMk/>
            <pc:sldMk cId="977612113" sldId="391"/>
            <ac:picMk id="23" creationId="{831109E6-8A28-C8FB-98C7-8BCA109A9EDF}"/>
          </ac:picMkLst>
        </pc:picChg>
        <pc:picChg chg="add del mod">
          <ac:chgData name="number two" userId="cc2bff6e32b96a27" providerId="LiveId" clId="{9A4A6354-E592-47C5-977E-9E03DD678FDA}" dt="2023-09-19T04:12:32.174" v="3264" actId="478"/>
          <ac:picMkLst>
            <pc:docMk/>
            <pc:sldMk cId="977612113" sldId="391"/>
            <ac:picMk id="25" creationId="{D525FC8B-718F-43BF-363E-0FD7604C0B3E}"/>
          </ac:picMkLst>
        </pc:picChg>
        <pc:picChg chg="add del mod">
          <ac:chgData name="number two" userId="cc2bff6e32b96a27" providerId="LiveId" clId="{9A4A6354-E592-47C5-977E-9E03DD678FDA}" dt="2023-09-19T04:12:32.676" v="3265" actId="478"/>
          <ac:picMkLst>
            <pc:docMk/>
            <pc:sldMk cId="977612113" sldId="391"/>
            <ac:picMk id="27" creationId="{36D59BA3-BB90-48AE-4699-DCDD8BF8E80B}"/>
          </ac:picMkLst>
        </pc:picChg>
        <pc:picChg chg="add del mod">
          <ac:chgData name="number two" userId="cc2bff6e32b96a27" providerId="LiveId" clId="{9A4A6354-E592-47C5-977E-9E03DD678FDA}" dt="2023-09-19T04:20:48.828" v="3324" actId="478"/>
          <ac:picMkLst>
            <pc:docMk/>
            <pc:sldMk cId="977612113" sldId="391"/>
            <ac:picMk id="28" creationId="{0475877E-2A02-16D9-6FE6-FF91AFF35577}"/>
          </ac:picMkLst>
        </pc:picChg>
        <pc:picChg chg="add del mod">
          <ac:chgData name="number two" userId="cc2bff6e32b96a27" providerId="LiveId" clId="{9A4A6354-E592-47C5-977E-9E03DD678FDA}" dt="2023-09-19T04:20:49.283" v="3325" actId="478"/>
          <ac:picMkLst>
            <pc:docMk/>
            <pc:sldMk cId="977612113" sldId="391"/>
            <ac:picMk id="29" creationId="{375C8A74-8C91-8587-BC41-C3FF660197FB}"/>
          </ac:picMkLst>
        </pc:picChg>
        <pc:picChg chg="add del mod">
          <ac:chgData name="number two" userId="cc2bff6e32b96a27" providerId="LiveId" clId="{9A4A6354-E592-47C5-977E-9E03DD678FDA}" dt="2023-09-19T04:20:48.293" v="3323" actId="478"/>
          <ac:picMkLst>
            <pc:docMk/>
            <pc:sldMk cId="977612113" sldId="391"/>
            <ac:picMk id="30" creationId="{076DB734-7585-7EF6-899F-AD77D78E2F0E}"/>
          </ac:picMkLst>
        </pc:picChg>
        <pc:picChg chg="add del mod">
          <ac:chgData name="number two" userId="cc2bff6e32b96a27" providerId="LiveId" clId="{9A4A6354-E592-47C5-977E-9E03DD678FDA}" dt="2023-09-19T04:20:47.837" v="3322" actId="478"/>
          <ac:picMkLst>
            <pc:docMk/>
            <pc:sldMk cId="977612113" sldId="391"/>
            <ac:picMk id="31" creationId="{478292A9-2718-B670-3040-EA321A7F3FCA}"/>
          </ac:picMkLst>
        </pc:picChg>
        <pc:picChg chg="add del mod">
          <ac:chgData name="number two" userId="cc2bff6e32b96a27" providerId="LiveId" clId="{9A4A6354-E592-47C5-977E-9E03DD678FDA}" dt="2023-09-19T04:20:47.350" v="3321" actId="478"/>
          <ac:picMkLst>
            <pc:docMk/>
            <pc:sldMk cId="977612113" sldId="391"/>
            <ac:picMk id="32" creationId="{26D00814-EB77-0B44-5D21-02FF75884936}"/>
          </ac:picMkLst>
        </pc:picChg>
      </pc:sldChg>
      <pc:sldChg chg="addSp delSp modSp add mod">
        <pc:chgData name="number two" userId="cc2bff6e32b96a27" providerId="LiveId" clId="{9A4A6354-E592-47C5-977E-9E03DD678FDA}" dt="2023-09-19T04:24:43.073" v="3646" actId="20577"/>
        <pc:sldMkLst>
          <pc:docMk/>
          <pc:sldMk cId="3763428083" sldId="392"/>
        </pc:sldMkLst>
        <pc:spChg chg="del">
          <ac:chgData name="number two" userId="cc2bff6e32b96a27" providerId="LiveId" clId="{9A4A6354-E592-47C5-977E-9E03DD678FDA}" dt="2023-09-19T04:21:46.027" v="3405" actId="478"/>
          <ac:spMkLst>
            <pc:docMk/>
            <pc:sldMk cId="3763428083" sldId="392"/>
            <ac:spMk id="6" creationId="{689BB326-16BB-E632-D932-C40C603A4602}"/>
          </ac:spMkLst>
        </pc:spChg>
        <pc:spChg chg="del">
          <ac:chgData name="number two" userId="cc2bff6e32b96a27" providerId="LiveId" clId="{9A4A6354-E592-47C5-977E-9E03DD678FDA}" dt="2023-09-19T04:21:45.007" v="3404" actId="478"/>
          <ac:spMkLst>
            <pc:docMk/>
            <pc:sldMk cId="3763428083" sldId="392"/>
            <ac:spMk id="7" creationId="{352C05DE-DD51-68BF-162D-F0FD179A13F8}"/>
          </ac:spMkLst>
        </pc:spChg>
        <pc:spChg chg="add mod">
          <ac:chgData name="number two" userId="cc2bff6e32b96a27" providerId="LiveId" clId="{9A4A6354-E592-47C5-977E-9E03DD678FDA}" dt="2023-09-19T04:22:46.336" v="3438" actId="14100"/>
          <ac:spMkLst>
            <pc:docMk/>
            <pc:sldMk cId="3763428083" sldId="392"/>
            <ac:spMk id="10" creationId="{2892670B-C0C1-9186-4FF4-827C6E14FDFF}"/>
          </ac:spMkLst>
        </pc:spChg>
        <pc:spChg chg="mod">
          <ac:chgData name="number two" userId="cc2bff6e32b96a27" providerId="LiveId" clId="{9A4A6354-E592-47C5-977E-9E03DD678FDA}" dt="2023-09-19T04:22:09.782" v="3407" actId="20577"/>
          <ac:spMkLst>
            <pc:docMk/>
            <pc:sldMk cId="3763428083" sldId="392"/>
            <ac:spMk id="47" creationId="{D87F5071-E0A7-D5B1-657B-847B7DAF145F}"/>
          </ac:spMkLst>
        </pc:spChg>
        <pc:spChg chg="mod">
          <ac:chgData name="number two" userId="cc2bff6e32b96a27" providerId="LiveId" clId="{9A4A6354-E592-47C5-977E-9E03DD678FDA}" dt="2023-09-19T04:24:43.073" v="3646" actId="20577"/>
          <ac:spMkLst>
            <pc:docMk/>
            <pc:sldMk cId="3763428083" sldId="392"/>
            <ac:spMk id="48" creationId="{89368461-605D-BF4C-DB3B-1CEDD5609B69}"/>
          </ac:spMkLst>
        </pc:spChg>
        <pc:picChg chg="add del mod ord">
          <ac:chgData name="number two" userId="cc2bff6e32b96a27" providerId="LiveId" clId="{9A4A6354-E592-47C5-977E-9E03DD678FDA}" dt="2023-09-19T04:23:33.553" v="3445" actId="478"/>
          <ac:picMkLst>
            <pc:docMk/>
            <pc:sldMk cId="3763428083" sldId="392"/>
            <ac:picMk id="2" creationId="{926236F7-26FE-1934-249E-006448DC9D8B}"/>
          </ac:picMkLst>
        </pc:picChg>
        <pc:picChg chg="del ord">
          <ac:chgData name="number two" userId="cc2bff6e32b96a27" providerId="LiveId" clId="{9A4A6354-E592-47C5-977E-9E03DD678FDA}" dt="2023-09-19T04:21:43.530" v="3403" actId="478"/>
          <ac:picMkLst>
            <pc:docMk/>
            <pc:sldMk cId="3763428083" sldId="392"/>
            <ac:picMk id="5" creationId="{E1F95A13-938D-D6C0-A9A5-D508543F5CA4}"/>
          </ac:picMkLst>
        </pc:picChg>
        <pc:picChg chg="add del mod">
          <ac:chgData name="number two" userId="cc2bff6e32b96a27" providerId="LiveId" clId="{9A4A6354-E592-47C5-977E-9E03DD678FDA}" dt="2023-09-19T04:22:20.790" v="3412" actId="478"/>
          <ac:picMkLst>
            <pc:docMk/>
            <pc:sldMk cId="3763428083" sldId="392"/>
            <ac:picMk id="8" creationId="{C8CB20E3-9C46-00CC-86C6-73A643C424C9}"/>
          </ac:picMkLst>
        </pc:picChg>
        <pc:picChg chg="del ord">
          <ac:chgData name="number two" userId="cc2bff6e32b96a27" providerId="LiveId" clId="{9A4A6354-E592-47C5-977E-9E03DD678FDA}" dt="2023-09-19T04:21:43.530" v="3403" actId="478"/>
          <ac:picMkLst>
            <pc:docMk/>
            <pc:sldMk cId="3763428083" sldId="392"/>
            <ac:picMk id="9" creationId="{ED64A230-97FE-5EE4-5484-CDA69A834830}"/>
          </ac:picMkLst>
        </pc:picChg>
        <pc:picChg chg="del">
          <ac:chgData name="number two" userId="cc2bff6e32b96a27" providerId="LiveId" clId="{9A4A6354-E592-47C5-977E-9E03DD678FDA}" dt="2023-09-19T04:23:51.908" v="3505" actId="478"/>
          <ac:picMkLst>
            <pc:docMk/>
            <pc:sldMk cId="3763428083" sldId="392"/>
            <ac:picMk id="28" creationId="{0475877E-2A02-16D9-6FE6-FF91AFF35577}"/>
          </ac:picMkLst>
        </pc:picChg>
        <pc:picChg chg="del">
          <ac:chgData name="number two" userId="cc2bff6e32b96a27" providerId="LiveId" clId="{9A4A6354-E592-47C5-977E-9E03DD678FDA}" dt="2023-09-19T04:23:51.908" v="3505" actId="478"/>
          <ac:picMkLst>
            <pc:docMk/>
            <pc:sldMk cId="3763428083" sldId="392"/>
            <ac:picMk id="29" creationId="{375C8A74-8C91-8587-BC41-C3FF660197FB}"/>
          </ac:picMkLst>
        </pc:picChg>
        <pc:picChg chg="mod ord">
          <ac:chgData name="number two" userId="cc2bff6e32b96a27" providerId="LiveId" clId="{9A4A6354-E592-47C5-977E-9E03DD678FDA}" dt="2023-09-19T04:22:18.919" v="3411" actId="554"/>
          <ac:picMkLst>
            <pc:docMk/>
            <pc:sldMk cId="3763428083" sldId="392"/>
            <ac:picMk id="30" creationId="{076DB734-7585-7EF6-899F-AD77D78E2F0E}"/>
          </ac:picMkLst>
        </pc:picChg>
        <pc:picChg chg="mod ord">
          <ac:chgData name="number two" userId="cc2bff6e32b96a27" providerId="LiveId" clId="{9A4A6354-E592-47C5-977E-9E03DD678FDA}" dt="2023-09-19T04:23:31.432" v="3444" actId="554"/>
          <ac:picMkLst>
            <pc:docMk/>
            <pc:sldMk cId="3763428083" sldId="392"/>
            <ac:picMk id="31" creationId="{478292A9-2718-B670-3040-EA321A7F3FCA}"/>
          </ac:picMkLst>
        </pc:picChg>
        <pc:picChg chg="del">
          <ac:chgData name="number two" userId="cc2bff6e32b96a27" providerId="LiveId" clId="{9A4A6354-E592-47C5-977E-9E03DD678FDA}" dt="2023-09-19T04:23:51.908" v="3505" actId="478"/>
          <ac:picMkLst>
            <pc:docMk/>
            <pc:sldMk cId="3763428083" sldId="392"/>
            <ac:picMk id="32" creationId="{26D00814-EB77-0B44-5D21-02FF75884936}"/>
          </ac:picMkLst>
        </pc:picChg>
      </pc:sldChg>
      <pc:sldChg chg="add del">
        <pc:chgData name="number two" userId="cc2bff6e32b96a27" providerId="LiveId" clId="{9A4A6354-E592-47C5-977E-9E03DD678FDA}" dt="2023-09-19T04:26:36.019" v="3741" actId="2696"/>
        <pc:sldMkLst>
          <pc:docMk/>
          <pc:sldMk cId="1256040674" sldId="393"/>
        </pc:sldMkLst>
      </pc:sldChg>
      <pc:sldChg chg="delSp modSp add mod">
        <pc:chgData name="number two" userId="cc2bff6e32b96a27" providerId="LiveId" clId="{9A4A6354-E592-47C5-977E-9E03DD678FDA}" dt="2023-09-19T04:25:33.925" v="3735" actId="478"/>
        <pc:sldMkLst>
          <pc:docMk/>
          <pc:sldMk cId="1401137754" sldId="394"/>
        </pc:sldMkLst>
        <pc:spChg chg="del">
          <ac:chgData name="number two" userId="cc2bff6e32b96a27" providerId="LiveId" clId="{9A4A6354-E592-47C5-977E-9E03DD678FDA}" dt="2023-09-19T04:24:56.649" v="3653" actId="478"/>
          <ac:spMkLst>
            <pc:docMk/>
            <pc:sldMk cId="1401137754" sldId="394"/>
            <ac:spMk id="10" creationId="{2892670B-C0C1-9186-4FF4-827C6E14FDFF}"/>
          </ac:spMkLst>
        </pc:spChg>
        <pc:spChg chg="mod">
          <ac:chgData name="number two" userId="cc2bff6e32b96a27" providerId="LiveId" clId="{9A4A6354-E592-47C5-977E-9E03DD678FDA}" dt="2023-09-19T04:25:11.997" v="3693" actId="20577"/>
          <ac:spMkLst>
            <pc:docMk/>
            <pc:sldMk cId="1401137754" sldId="394"/>
            <ac:spMk id="47" creationId="{D87F5071-E0A7-D5B1-657B-847B7DAF145F}"/>
          </ac:spMkLst>
        </pc:spChg>
        <pc:spChg chg="mod">
          <ac:chgData name="number two" userId="cc2bff6e32b96a27" providerId="LiveId" clId="{9A4A6354-E592-47C5-977E-9E03DD678FDA}" dt="2023-09-19T04:25:31.916" v="3734" actId="20577"/>
          <ac:spMkLst>
            <pc:docMk/>
            <pc:sldMk cId="1401137754" sldId="394"/>
            <ac:spMk id="48" creationId="{89368461-605D-BF4C-DB3B-1CEDD5609B69}"/>
          </ac:spMkLst>
        </pc:spChg>
        <pc:picChg chg="mod ord">
          <ac:chgData name="number two" userId="cc2bff6e32b96a27" providerId="LiveId" clId="{9A4A6354-E592-47C5-977E-9E03DD678FDA}" dt="2023-09-19T04:24:53.465" v="3651" actId="554"/>
          <ac:picMkLst>
            <pc:docMk/>
            <pc:sldMk cId="1401137754" sldId="394"/>
            <ac:picMk id="28" creationId="{0475877E-2A02-16D9-6FE6-FF91AFF35577}"/>
          </ac:picMkLst>
        </pc:picChg>
        <pc:picChg chg="mod ord">
          <ac:chgData name="number two" userId="cc2bff6e32b96a27" providerId="LiveId" clId="{9A4A6354-E592-47C5-977E-9E03DD678FDA}" dt="2023-09-19T04:25:19.288" v="3698" actId="554"/>
          <ac:picMkLst>
            <pc:docMk/>
            <pc:sldMk cId="1401137754" sldId="394"/>
            <ac:picMk id="29" creationId="{375C8A74-8C91-8587-BC41-C3FF660197FB}"/>
          </ac:picMkLst>
        </pc:picChg>
        <pc:picChg chg="del mod ord">
          <ac:chgData name="number two" userId="cc2bff6e32b96a27" providerId="LiveId" clId="{9A4A6354-E592-47C5-977E-9E03DD678FDA}" dt="2023-09-19T04:24:54.747" v="3652" actId="478"/>
          <ac:picMkLst>
            <pc:docMk/>
            <pc:sldMk cId="1401137754" sldId="394"/>
            <ac:picMk id="30" creationId="{076DB734-7585-7EF6-899F-AD77D78E2F0E}"/>
          </ac:picMkLst>
        </pc:picChg>
        <pc:picChg chg="del mod ord">
          <ac:chgData name="number two" userId="cc2bff6e32b96a27" providerId="LiveId" clId="{9A4A6354-E592-47C5-977E-9E03DD678FDA}" dt="2023-09-19T04:25:20.624" v="3699" actId="478"/>
          <ac:picMkLst>
            <pc:docMk/>
            <pc:sldMk cId="1401137754" sldId="394"/>
            <ac:picMk id="31" creationId="{478292A9-2718-B670-3040-EA321A7F3FCA}"/>
          </ac:picMkLst>
        </pc:picChg>
        <pc:picChg chg="del">
          <ac:chgData name="number two" userId="cc2bff6e32b96a27" providerId="LiveId" clId="{9A4A6354-E592-47C5-977E-9E03DD678FDA}" dt="2023-09-19T04:25:33.925" v="3735" actId="478"/>
          <ac:picMkLst>
            <pc:docMk/>
            <pc:sldMk cId="1401137754" sldId="394"/>
            <ac:picMk id="32" creationId="{26D00814-EB77-0B44-5D21-02FF75884936}"/>
          </ac:picMkLst>
        </pc:picChg>
      </pc:sldChg>
      <pc:sldChg chg="addSp delSp modSp add mod">
        <pc:chgData name="number two" userId="cc2bff6e32b96a27" providerId="LiveId" clId="{9A4A6354-E592-47C5-977E-9E03DD678FDA}" dt="2023-09-19T05:00:17.479" v="4317" actId="478"/>
        <pc:sldMkLst>
          <pc:docMk/>
          <pc:sldMk cId="1597593960" sldId="395"/>
        </pc:sldMkLst>
        <pc:spChg chg="add mod">
          <ac:chgData name="number two" userId="cc2bff6e32b96a27" providerId="LiveId" clId="{9A4A6354-E592-47C5-977E-9E03DD678FDA}" dt="2023-09-19T04:54:36.668" v="4224" actId="20577"/>
          <ac:spMkLst>
            <pc:docMk/>
            <pc:sldMk cId="1597593960" sldId="395"/>
            <ac:spMk id="10" creationId="{D494D759-27FC-C22D-7733-850791D2D94B}"/>
          </ac:spMkLst>
        </pc:spChg>
        <pc:spChg chg="mod">
          <ac:chgData name="number two" userId="cc2bff6e32b96a27" providerId="LiveId" clId="{9A4A6354-E592-47C5-977E-9E03DD678FDA}" dt="2023-09-19T04:44:40.907" v="4024" actId="20577"/>
          <ac:spMkLst>
            <pc:docMk/>
            <pc:sldMk cId="1597593960" sldId="395"/>
            <ac:spMk id="11" creationId="{19871AB1-58A1-987F-3901-87050882DE9E}"/>
          </ac:spMkLst>
        </pc:spChg>
        <pc:spChg chg="del">
          <ac:chgData name="number two" userId="cc2bff6e32b96a27" providerId="LiveId" clId="{9A4A6354-E592-47C5-977E-9E03DD678FDA}" dt="2023-09-19T05:00:17.479" v="4317" actId="478"/>
          <ac:spMkLst>
            <pc:docMk/>
            <pc:sldMk cId="1597593960" sldId="395"/>
            <ac:spMk id="12" creationId="{00000000-0000-0000-0000-000000000000}"/>
          </ac:spMkLst>
        </pc:spChg>
        <pc:spChg chg="del">
          <ac:chgData name="number two" userId="cc2bff6e32b96a27" providerId="LiveId" clId="{9A4A6354-E592-47C5-977E-9E03DD678FDA}" dt="2023-09-19T04:42:55.722" v="3963" actId="478"/>
          <ac:spMkLst>
            <pc:docMk/>
            <pc:sldMk cId="1597593960" sldId="395"/>
            <ac:spMk id="13" creationId="{F09A1159-C5C8-0DDD-708F-3D9A97ED6AE5}"/>
          </ac:spMkLst>
        </pc:spChg>
        <pc:spChg chg="del">
          <ac:chgData name="number two" userId="cc2bff6e32b96a27" providerId="LiveId" clId="{9A4A6354-E592-47C5-977E-9E03DD678FDA}" dt="2023-09-19T04:44:49.829" v="4026" actId="478"/>
          <ac:spMkLst>
            <pc:docMk/>
            <pc:sldMk cId="1597593960" sldId="395"/>
            <ac:spMk id="17" creationId="{76A73F43-4CCE-0AE8-9C1B-AFF115CCEA65}"/>
          </ac:spMkLst>
        </pc:spChg>
        <pc:picChg chg="add mod ord">
          <ac:chgData name="number two" userId="cc2bff6e32b96a27" providerId="LiveId" clId="{9A4A6354-E592-47C5-977E-9E03DD678FDA}" dt="2023-09-19T04:54:07.915" v="4162" actId="554"/>
          <ac:picMkLst>
            <pc:docMk/>
            <pc:sldMk cId="1597593960" sldId="395"/>
            <ac:picMk id="2" creationId="{17B341C8-28F8-F0C3-AA8A-3567AABE74F7}"/>
          </ac:picMkLst>
        </pc:picChg>
        <pc:picChg chg="add mod">
          <ac:chgData name="number two" userId="cc2bff6e32b96a27" providerId="LiveId" clId="{9A4A6354-E592-47C5-977E-9E03DD678FDA}" dt="2023-09-19T04:53:12.600" v="4154" actId="1076"/>
          <ac:picMkLst>
            <pc:docMk/>
            <pc:sldMk cId="1597593960" sldId="395"/>
            <ac:picMk id="3" creationId="{61D92B24-2FC4-1591-D618-1BEA8637A33C}"/>
          </ac:picMkLst>
        </pc:picChg>
        <pc:picChg chg="del mod ord">
          <ac:chgData name="number two" userId="cc2bff6e32b96a27" providerId="LiveId" clId="{9A4A6354-E592-47C5-977E-9E03DD678FDA}" dt="2023-09-19T04:42:52.704" v="3962" actId="478"/>
          <ac:picMkLst>
            <pc:docMk/>
            <pc:sldMk cId="1597593960" sldId="395"/>
            <ac:picMk id="7" creationId="{0BA7194E-8A0A-6D11-D6F4-3307E768B568}"/>
          </ac:picMkLst>
        </pc:picChg>
        <pc:picChg chg="add del mod">
          <ac:chgData name="number two" userId="cc2bff6e32b96a27" providerId="LiveId" clId="{9A4A6354-E592-47C5-977E-9E03DD678FDA}" dt="2023-09-19T04:54:40.016" v="4226" actId="478"/>
          <ac:picMkLst>
            <pc:docMk/>
            <pc:sldMk cId="1597593960" sldId="395"/>
            <ac:picMk id="8" creationId="{301DC31F-0C92-30F3-7940-544E01E56807}"/>
          </ac:picMkLst>
        </pc:picChg>
        <pc:picChg chg="add del mod ord">
          <ac:chgData name="number two" userId="cc2bff6e32b96a27" providerId="LiveId" clId="{9A4A6354-E592-47C5-977E-9E03DD678FDA}" dt="2023-09-19T04:54:09.144" v="4163" actId="478"/>
          <ac:picMkLst>
            <pc:docMk/>
            <pc:sldMk cId="1597593960" sldId="395"/>
            <ac:picMk id="9" creationId="{B1FE463D-D211-17D3-B2D1-90130150F810}"/>
          </ac:picMkLst>
        </pc:picChg>
        <pc:picChg chg="del">
          <ac:chgData name="number two" userId="cc2bff6e32b96a27" providerId="LiveId" clId="{9A4A6354-E592-47C5-977E-9E03DD678FDA}" dt="2023-09-19T04:44:48.227" v="4025" actId="478"/>
          <ac:picMkLst>
            <pc:docMk/>
            <pc:sldMk cId="1597593960" sldId="395"/>
            <ac:picMk id="15" creationId="{E64E8CF7-4067-F928-AAC3-7D08C2D2DF4D}"/>
          </ac:picMkLst>
        </pc:picChg>
        <pc:picChg chg="add del mod">
          <ac:chgData name="number two" userId="cc2bff6e32b96a27" providerId="LiveId" clId="{9A4A6354-E592-47C5-977E-9E03DD678FDA}" dt="2023-09-19T04:59:05.732" v="4231" actId="478"/>
          <ac:picMkLst>
            <pc:docMk/>
            <pc:sldMk cId="1597593960" sldId="395"/>
            <ac:picMk id="16" creationId="{0ADE3752-AEAF-2CB8-CB5B-87580CCFCCC2}"/>
          </ac:picMkLst>
        </pc:picChg>
        <pc:picChg chg="del mod">
          <ac:chgData name="number two" userId="cc2bff6e32b96a27" providerId="LiveId" clId="{9A4A6354-E592-47C5-977E-9E03DD678FDA}" dt="2023-09-19T04:52:49.497" v="4145" actId="478"/>
          <ac:picMkLst>
            <pc:docMk/>
            <pc:sldMk cId="1597593960" sldId="395"/>
            <ac:picMk id="18" creationId="{ABFFDE23-32E2-79E5-77D7-0E1E78E96D8F}"/>
          </ac:picMkLst>
        </pc:picChg>
        <pc:picChg chg="mod ord">
          <ac:chgData name="number two" userId="cc2bff6e32b96a27" providerId="LiveId" clId="{9A4A6354-E592-47C5-977E-9E03DD678FDA}" dt="2023-09-19T04:42:50.895" v="3961" actId="554"/>
          <ac:picMkLst>
            <pc:docMk/>
            <pc:sldMk cId="1597593960" sldId="395"/>
            <ac:picMk id="20" creationId="{A6C45496-01AB-AC38-A6C8-37A6689EF05E}"/>
          </ac:picMkLst>
        </pc:picChg>
      </pc:sldChg>
      <pc:sldChg chg="addSp delSp modSp add mod">
        <pc:chgData name="number two" userId="cc2bff6e32b96a27" providerId="LiveId" clId="{9A4A6354-E592-47C5-977E-9E03DD678FDA}" dt="2023-09-19T05:00:18.799" v="4318" actId="478"/>
        <pc:sldMkLst>
          <pc:docMk/>
          <pc:sldMk cId="368897347" sldId="396"/>
        </pc:sldMkLst>
        <pc:spChg chg="add mod">
          <ac:chgData name="number two" userId="cc2bff6e32b96a27" providerId="LiveId" clId="{9A4A6354-E592-47C5-977E-9E03DD678FDA}" dt="2023-09-19T04:59:54.975" v="4316" actId="20577"/>
          <ac:spMkLst>
            <pc:docMk/>
            <pc:sldMk cId="368897347" sldId="396"/>
            <ac:spMk id="8" creationId="{B6A15F65-D839-9A33-6BB0-99F6F34EBCBF}"/>
          </ac:spMkLst>
        </pc:spChg>
        <pc:spChg chg="del">
          <ac:chgData name="number two" userId="cc2bff6e32b96a27" providerId="LiveId" clId="{9A4A6354-E592-47C5-977E-9E03DD678FDA}" dt="2023-09-19T04:59:12.815" v="4236" actId="478"/>
          <ac:spMkLst>
            <pc:docMk/>
            <pc:sldMk cId="368897347" sldId="396"/>
            <ac:spMk id="10" creationId="{D494D759-27FC-C22D-7733-850791D2D94B}"/>
          </ac:spMkLst>
        </pc:spChg>
        <pc:spChg chg="del">
          <ac:chgData name="number two" userId="cc2bff6e32b96a27" providerId="LiveId" clId="{9A4A6354-E592-47C5-977E-9E03DD678FDA}" dt="2023-09-19T04:59:11.024" v="4234" actId="478"/>
          <ac:spMkLst>
            <pc:docMk/>
            <pc:sldMk cId="368897347" sldId="396"/>
            <ac:spMk id="11" creationId="{19871AB1-58A1-987F-3901-87050882DE9E}"/>
          </ac:spMkLst>
        </pc:spChg>
        <pc:spChg chg="del">
          <ac:chgData name="number two" userId="cc2bff6e32b96a27" providerId="LiveId" clId="{9A4A6354-E592-47C5-977E-9E03DD678FDA}" dt="2023-09-19T05:00:18.799" v="4318" actId="478"/>
          <ac:spMkLst>
            <pc:docMk/>
            <pc:sldMk cId="368897347" sldId="396"/>
            <ac:spMk id="12" creationId="{00000000-0000-0000-0000-000000000000}"/>
          </ac:spMkLst>
        </pc:spChg>
        <pc:picChg chg="del">
          <ac:chgData name="number two" userId="cc2bff6e32b96a27" providerId="LiveId" clId="{9A4A6354-E592-47C5-977E-9E03DD678FDA}" dt="2023-09-19T04:59:11.465" v="4235" actId="478"/>
          <ac:picMkLst>
            <pc:docMk/>
            <pc:sldMk cId="368897347" sldId="396"/>
            <ac:picMk id="2" creationId="{17B341C8-28F8-F0C3-AA8A-3567AABE74F7}"/>
          </ac:picMkLst>
        </pc:picChg>
        <pc:picChg chg="del">
          <ac:chgData name="number two" userId="cc2bff6e32b96a27" providerId="LiveId" clId="{9A4A6354-E592-47C5-977E-9E03DD678FDA}" dt="2023-09-19T04:59:09.375" v="4232" actId="478"/>
          <ac:picMkLst>
            <pc:docMk/>
            <pc:sldMk cId="368897347" sldId="396"/>
            <ac:picMk id="3" creationId="{61D92B24-2FC4-1591-D618-1BEA8637A33C}"/>
          </ac:picMkLst>
        </pc:picChg>
        <pc:picChg chg="add del mod ord">
          <ac:chgData name="number two" userId="cc2bff6e32b96a27" providerId="LiveId" clId="{9A4A6354-E592-47C5-977E-9E03DD678FDA}" dt="2023-09-19T04:59:32.054" v="4245" actId="478"/>
          <ac:picMkLst>
            <pc:docMk/>
            <pc:sldMk cId="368897347" sldId="396"/>
            <ac:picMk id="7" creationId="{7EAA0CE0-F5F8-9B1C-EAAE-EE4B6E4CC64A}"/>
          </ac:picMkLst>
        </pc:picChg>
        <pc:picChg chg="mod ord">
          <ac:chgData name="number two" userId="cc2bff6e32b96a27" providerId="LiveId" clId="{9A4A6354-E592-47C5-977E-9E03DD678FDA}" dt="2023-09-19T04:59:30.703" v="4244" actId="554"/>
          <ac:picMkLst>
            <pc:docMk/>
            <pc:sldMk cId="368897347" sldId="396"/>
            <ac:picMk id="16" creationId="{0ADE3752-AEAF-2CB8-CB5B-87580CCFCCC2}"/>
          </ac:picMkLst>
        </pc:picChg>
        <pc:picChg chg="del">
          <ac:chgData name="number two" userId="cc2bff6e32b96a27" providerId="LiveId" clId="{9A4A6354-E592-47C5-977E-9E03DD678FDA}" dt="2023-09-19T04:59:09.736" v="4233" actId="478"/>
          <ac:picMkLst>
            <pc:docMk/>
            <pc:sldMk cId="368897347" sldId="396"/>
            <ac:picMk id="20" creationId="{A6C45496-01AB-AC38-A6C8-37A6689EF05E}"/>
          </ac:picMkLst>
        </pc:picChg>
      </pc:sldChg>
      <pc:sldChg chg="addSp delSp modSp add del mod">
        <pc:chgData name="number two" userId="cc2bff6e32b96a27" providerId="LiveId" clId="{9A4A6354-E592-47C5-977E-9E03DD678FDA}" dt="2023-09-19T06:35:05.834" v="7100" actId="47"/>
        <pc:sldMkLst>
          <pc:docMk/>
          <pc:sldMk cId="2897260252" sldId="397"/>
        </pc:sldMkLst>
        <pc:spChg chg="del">
          <ac:chgData name="number two" userId="cc2bff6e32b96a27" providerId="LiveId" clId="{9A4A6354-E592-47C5-977E-9E03DD678FDA}" dt="2023-09-19T05:16:55.905" v="4789" actId="478"/>
          <ac:spMkLst>
            <pc:docMk/>
            <pc:sldMk cId="2897260252" sldId="397"/>
            <ac:spMk id="3" creationId="{FF80E4A6-B091-0902-01F9-7A39BE02E4DC}"/>
          </ac:spMkLst>
        </pc:spChg>
        <pc:spChg chg="add mod">
          <ac:chgData name="number two" userId="cc2bff6e32b96a27" providerId="LiveId" clId="{9A4A6354-E592-47C5-977E-9E03DD678FDA}" dt="2023-09-19T06:17:03.465" v="6188" actId="14100"/>
          <ac:spMkLst>
            <pc:docMk/>
            <pc:sldMk cId="2897260252" sldId="397"/>
            <ac:spMk id="5" creationId="{D0B3F2AD-1D22-A3F9-EE1E-F8E418B5A2D8}"/>
          </ac:spMkLst>
        </pc:spChg>
        <pc:spChg chg="mod">
          <ac:chgData name="number two" userId="cc2bff6e32b96a27" providerId="LiveId" clId="{9A4A6354-E592-47C5-977E-9E03DD678FDA}" dt="2023-09-19T06:16:44.298" v="6184" actId="20577"/>
          <ac:spMkLst>
            <pc:docMk/>
            <pc:sldMk cId="2897260252" sldId="397"/>
            <ac:spMk id="6" creationId="{465FC102-0FED-F2A2-EE33-DD6EB23EFEC0}"/>
          </ac:spMkLst>
        </pc:spChg>
        <pc:spChg chg="add mod">
          <ac:chgData name="number two" userId="cc2bff6e32b96a27" providerId="LiveId" clId="{9A4A6354-E592-47C5-977E-9E03DD678FDA}" dt="2023-09-19T06:16:53.096" v="6186"/>
          <ac:spMkLst>
            <pc:docMk/>
            <pc:sldMk cId="2897260252" sldId="397"/>
            <ac:spMk id="7" creationId="{10FA7984-F9A8-5597-A435-DF093BCC6695}"/>
          </ac:spMkLst>
        </pc:spChg>
        <pc:spChg chg="mod">
          <ac:chgData name="number two" userId="cc2bff6e32b96a27" providerId="LiveId" clId="{9A4A6354-E592-47C5-977E-9E03DD678FDA}" dt="2023-09-19T06:18:30.844" v="6255" actId="20577"/>
          <ac:spMkLst>
            <pc:docMk/>
            <pc:sldMk cId="2897260252" sldId="397"/>
            <ac:spMk id="11" creationId="{19871AB1-58A1-987F-3901-87050882DE9E}"/>
          </ac:spMkLst>
        </pc:spChg>
        <pc:spChg chg="del">
          <ac:chgData name="number two" userId="cc2bff6e32b96a27" providerId="LiveId" clId="{9A4A6354-E592-47C5-977E-9E03DD678FDA}" dt="2023-09-19T06:18:20.295" v="6205" actId="478"/>
          <ac:spMkLst>
            <pc:docMk/>
            <pc:sldMk cId="2897260252" sldId="397"/>
            <ac:spMk id="13" creationId="{F09A1159-C5C8-0DDD-708F-3D9A97ED6AE5}"/>
          </ac:spMkLst>
        </pc:spChg>
        <pc:spChg chg="add mod">
          <ac:chgData name="number two" userId="cc2bff6e32b96a27" providerId="LiveId" clId="{9A4A6354-E592-47C5-977E-9E03DD678FDA}" dt="2023-09-19T06:19:05.769" v="6265" actId="14100"/>
          <ac:spMkLst>
            <pc:docMk/>
            <pc:sldMk cId="2897260252" sldId="397"/>
            <ac:spMk id="15" creationId="{810EBAC8-C351-94C0-F526-FB1B7D998695}"/>
          </ac:spMkLst>
        </pc:spChg>
        <pc:spChg chg="mod">
          <ac:chgData name="number two" userId="cc2bff6e32b96a27" providerId="LiveId" clId="{9A4A6354-E592-47C5-977E-9E03DD678FDA}" dt="2023-09-19T06:19:21.073" v="6319" actId="20577"/>
          <ac:spMkLst>
            <pc:docMk/>
            <pc:sldMk cId="2897260252" sldId="397"/>
            <ac:spMk id="17" creationId="{76A73F43-4CCE-0AE8-9C1B-AFF115CCEA65}"/>
          </ac:spMkLst>
        </pc:spChg>
        <pc:spChg chg="mod">
          <ac:chgData name="number two" userId="cc2bff6e32b96a27" providerId="LiveId" clId="{9A4A6354-E592-47C5-977E-9E03DD678FDA}" dt="2023-09-19T06:13:26.140" v="5928" actId="6549"/>
          <ac:spMkLst>
            <pc:docMk/>
            <pc:sldMk cId="2897260252" sldId="397"/>
            <ac:spMk id="21" creationId="{9BBC4F71-DB76-8BDE-B36B-070E87DBFB08}"/>
          </ac:spMkLst>
        </pc:spChg>
        <pc:picChg chg="del mod ord">
          <ac:chgData name="number two" userId="cc2bff6e32b96a27" providerId="LiveId" clId="{9A4A6354-E592-47C5-977E-9E03DD678FDA}" dt="2023-09-19T06:18:11.825" v="6202" actId="478"/>
          <ac:picMkLst>
            <pc:docMk/>
            <pc:sldMk cId="2897260252" sldId="397"/>
            <ac:picMk id="2" creationId="{8F296E40-DB53-6B95-9739-209F303329E8}"/>
          </ac:picMkLst>
        </pc:picChg>
        <pc:picChg chg="del mod ord">
          <ac:chgData name="number two" userId="cc2bff6e32b96a27" providerId="LiveId" clId="{9A4A6354-E592-47C5-977E-9E03DD678FDA}" dt="2023-09-19T06:18:41.212" v="6261" actId="478"/>
          <ac:picMkLst>
            <pc:docMk/>
            <pc:sldMk cId="2897260252" sldId="397"/>
            <ac:picMk id="9" creationId="{999C2619-9169-3D7C-35A2-5CB4D6453634}"/>
          </ac:picMkLst>
        </pc:picChg>
        <pc:picChg chg="add mod ord">
          <ac:chgData name="number two" userId="cc2bff6e32b96a27" providerId="LiveId" clId="{9A4A6354-E592-47C5-977E-9E03DD678FDA}" dt="2023-09-19T06:18:17.387" v="6204" actId="167"/>
          <ac:picMkLst>
            <pc:docMk/>
            <pc:sldMk cId="2897260252" sldId="397"/>
            <ac:picMk id="10" creationId="{EFF558C0-2517-83B9-6E5C-AD6F9A2D73CC}"/>
          </ac:picMkLst>
        </pc:picChg>
        <pc:picChg chg="add mod ord">
          <ac:chgData name="number two" userId="cc2bff6e32b96a27" providerId="LiveId" clId="{9A4A6354-E592-47C5-977E-9E03DD678FDA}" dt="2023-09-19T06:18:39.710" v="6260" actId="554"/>
          <ac:picMkLst>
            <pc:docMk/>
            <pc:sldMk cId="2897260252" sldId="397"/>
            <ac:picMk id="14" creationId="{0CFE5582-A73F-03A8-9F2C-09E5C1F12776}"/>
          </ac:picMkLst>
        </pc:picChg>
      </pc:sldChg>
      <pc:sldChg chg="addSp modSp add mod">
        <pc:chgData name="number two" userId="cc2bff6e32b96a27" providerId="LiveId" clId="{9A4A6354-E592-47C5-977E-9E03DD678FDA}" dt="2023-09-19T05:30:38.927" v="5116"/>
        <pc:sldMkLst>
          <pc:docMk/>
          <pc:sldMk cId="2593510344" sldId="398"/>
        </pc:sldMkLst>
        <pc:spChg chg="add mod">
          <ac:chgData name="number two" userId="cc2bff6e32b96a27" providerId="LiveId" clId="{9A4A6354-E592-47C5-977E-9E03DD678FDA}" dt="2023-09-19T05:30:38.927" v="5116"/>
          <ac:spMkLst>
            <pc:docMk/>
            <pc:sldMk cId="2593510344" sldId="398"/>
            <ac:spMk id="2" creationId="{3656F0BF-82A7-A30D-6A91-EF51B9667EC3}"/>
          </ac:spMkLst>
        </pc:spChg>
        <pc:spChg chg="mod">
          <ac:chgData name="number two" userId="cc2bff6e32b96a27" providerId="LiveId" clId="{9A4A6354-E592-47C5-977E-9E03DD678FDA}" dt="2023-09-19T05:18:03.748" v="4814" actId="20577"/>
          <ac:spMkLst>
            <pc:docMk/>
            <pc:sldMk cId="2593510344" sldId="398"/>
            <ac:spMk id="10" creationId="{764528D1-DD60-32CD-0341-DF652C2A01C0}"/>
          </ac:spMkLst>
        </pc:spChg>
        <pc:spChg chg="mod">
          <ac:chgData name="number two" userId="cc2bff6e32b96a27" providerId="LiveId" clId="{9A4A6354-E592-47C5-977E-9E03DD678FDA}" dt="2023-09-19T05:29:01.928" v="5112" actId="20577"/>
          <ac:spMkLst>
            <pc:docMk/>
            <pc:sldMk cId="2593510344" sldId="398"/>
            <ac:spMk id="14" creationId="{0A04E42E-673D-5841-96EE-28262EE8B955}"/>
          </ac:spMkLst>
        </pc:spChg>
        <pc:spChg chg="mod">
          <ac:chgData name="number two" userId="cc2bff6e32b96a27" providerId="LiveId" clId="{9A4A6354-E592-47C5-977E-9E03DD678FDA}" dt="2023-09-19T05:20:23.339" v="4825" actId="14100"/>
          <ac:spMkLst>
            <pc:docMk/>
            <pc:sldMk cId="2593510344" sldId="398"/>
            <ac:spMk id="17" creationId="{76A73F43-4CCE-0AE8-9C1B-AFF115CCEA65}"/>
          </ac:spMkLst>
        </pc:spChg>
      </pc:sldChg>
      <pc:sldChg chg="addSp delSp modSp add mod ord">
        <pc:chgData name="number two" userId="cc2bff6e32b96a27" providerId="LiveId" clId="{9A4A6354-E592-47C5-977E-9E03DD678FDA}" dt="2023-09-19T05:30:38.331" v="5115"/>
        <pc:sldMkLst>
          <pc:docMk/>
          <pc:sldMk cId="3417476457" sldId="399"/>
        </pc:sldMkLst>
        <pc:spChg chg="add mod">
          <ac:chgData name="number two" userId="cc2bff6e32b96a27" providerId="LiveId" clId="{9A4A6354-E592-47C5-977E-9E03DD678FDA}" dt="2023-09-19T05:19:53.107" v="4821"/>
          <ac:spMkLst>
            <pc:docMk/>
            <pc:sldMk cId="3417476457" sldId="399"/>
            <ac:spMk id="2" creationId="{75CD7653-B73A-3FBA-2D40-0D3F84955D89}"/>
          </ac:spMkLst>
        </pc:spChg>
        <pc:spChg chg="add mod">
          <ac:chgData name="number two" userId="cc2bff6e32b96a27" providerId="LiveId" clId="{9A4A6354-E592-47C5-977E-9E03DD678FDA}" dt="2023-09-19T05:28:55.835" v="5101" actId="20577"/>
          <ac:spMkLst>
            <pc:docMk/>
            <pc:sldMk cId="3417476457" sldId="399"/>
            <ac:spMk id="3" creationId="{1DE646C2-1E06-5272-3FA8-F15662390696}"/>
          </ac:spMkLst>
        </pc:spChg>
        <pc:spChg chg="add mod">
          <ac:chgData name="number two" userId="cc2bff6e32b96a27" providerId="LiveId" clId="{9A4A6354-E592-47C5-977E-9E03DD678FDA}" dt="2023-09-19T05:30:38.331" v="5115"/>
          <ac:spMkLst>
            <pc:docMk/>
            <pc:sldMk cId="3417476457" sldId="399"/>
            <ac:spMk id="5" creationId="{C36CD28A-68B0-52B3-813F-7A68B2EB220C}"/>
          </ac:spMkLst>
        </pc:spChg>
        <pc:spChg chg="del">
          <ac:chgData name="number two" userId="cc2bff6e32b96a27" providerId="LiveId" clId="{9A4A6354-E592-47C5-977E-9E03DD678FDA}" dt="2023-09-19T05:19:46.823" v="4819" actId="478"/>
          <ac:spMkLst>
            <pc:docMk/>
            <pc:sldMk cId="3417476457" sldId="399"/>
            <ac:spMk id="6" creationId="{465FC102-0FED-F2A2-EE33-DD6EB23EFEC0}"/>
          </ac:spMkLst>
        </pc:spChg>
        <pc:spChg chg="del">
          <ac:chgData name="number two" userId="cc2bff6e32b96a27" providerId="LiveId" clId="{9A4A6354-E592-47C5-977E-9E03DD678FDA}" dt="2023-09-19T05:19:43.634" v="4818" actId="478"/>
          <ac:spMkLst>
            <pc:docMk/>
            <pc:sldMk cId="3417476457" sldId="399"/>
            <ac:spMk id="12" creationId="{00000000-0000-0000-0000-000000000000}"/>
          </ac:spMkLst>
        </pc:spChg>
        <pc:spChg chg="del">
          <ac:chgData name="number two" userId="cc2bff6e32b96a27" providerId="LiveId" clId="{9A4A6354-E592-47C5-977E-9E03DD678FDA}" dt="2023-09-19T05:19:48.128" v="4820" actId="478"/>
          <ac:spMkLst>
            <pc:docMk/>
            <pc:sldMk cId="3417476457" sldId="399"/>
            <ac:spMk id="21" creationId="{9BBC4F71-DB76-8BDE-B36B-070E87DBFB08}"/>
          </ac:spMkLst>
        </pc:spChg>
      </pc:sldChg>
      <pc:sldChg chg="addSp delSp modSp add mod">
        <pc:chgData name="number two" userId="cc2bff6e32b96a27" providerId="LiveId" clId="{9A4A6354-E592-47C5-977E-9E03DD678FDA}" dt="2023-09-19T05:30:36.679" v="5113"/>
        <pc:sldMkLst>
          <pc:docMk/>
          <pc:sldMk cId="4204621371" sldId="400"/>
        </pc:sldMkLst>
        <pc:spChg chg="add del mod">
          <ac:chgData name="number two" userId="cc2bff6e32b96a27" providerId="LiveId" clId="{9A4A6354-E592-47C5-977E-9E03DD678FDA}" dt="2023-09-19T05:27:59.395" v="5078"/>
          <ac:spMkLst>
            <pc:docMk/>
            <pc:sldMk cId="4204621371" sldId="400"/>
            <ac:spMk id="2" creationId="{2976178B-9BF3-328B-5E6C-04B11F0BD7F8}"/>
          </ac:spMkLst>
        </pc:spChg>
        <pc:spChg chg="add mod">
          <ac:chgData name="number two" userId="cc2bff6e32b96a27" providerId="LiveId" clId="{9A4A6354-E592-47C5-977E-9E03DD678FDA}" dt="2023-09-19T05:28:43.096" v="5091" actId="20577"/>
          <ac:spMkLst>
            <pc:docMk/>
            <pc:sldMk cId="4204621371" sldId="400"/>
            <ac:spMk id="3" creationId="{E5495D28-16AD-EBC7-BE06-882BAB2FBF06}"/>
          </ac:spMkLst>
        </pc:spChg>
        <pc:spChg chg="add mod">
          <ac:chgData name="number two" userId="cc2bff6e32b96a27" providerId="LiveId" clId="{9A4A6354-E592-47C5-977E-9E03DD678FDA}" dt="2023-09-19T05:30:36.679" v="5113"/>
          <ac:spMkLst>
            <pc:docMk/>
            <pc:sldMk cId="4204621371" sldId="400"/>
            <ac:spMk id="5" creationId="{CFCA037E-D666-8022-8245-779ECB6BCE72}"/>
          </ac:spMkLst>
        </pc:spChg>
        <pc:spChg chg="add del mod">
          <ac:chgData name="number two" userId="cc2bff6e32b96a27" providerId="LiveId" clId="{9A4A6354-E592-47C5-977E-9E03DD678FDA}" dt="2023-09-19T05:28:11.062" v="5082" actId="21"/>
          <ac:spMkLst>
            <pc:docMk/>
            <pc:sldMk cId="4204621371" sldId="400"/>
            <ac:spMk id="6" creationId="{465FC102-0FED-F2A2-EE33-DD6EB23EFEC0}"/>
          </ac:spMkLst>
        </pc:spChg>
        <pc:spChg chg="del">
          <ac:chgData name="number two" userId="cc2bff6e32b96a27" providerId="LiveId" clId="{9A4A6354-E592-47C5-977E-9E03DD678FDA}" dt="2023-09-19T05:22:27.458" v="4827" actId="478"/>
          <ac:spMkLst>
            <pc:docMk/>
            <pc:sldMk cId="4204621371" sldId="400"/>
            <ac:spMk id="12" creationId="{00000000-0000-0000-0000-000000000000}"/>
          </ac:spMkLst>
        </pc:spChg>
        <pc:spChg chg="del mod">
          <ac:chgData name="number two" userId="cc2bff6e32b96a27" providerId="LiveId" clId="{9A4A6354-E592-47C5-977E-9E03DD678FDA}" dt="2023-09-19T05:28:29.741" v="5085" actId="478"/>
          <ac:spMkLst>
            <pc:docMk/>
            <pc:sldMk cId="4204621371" sldId="400"/>
            <ac:spMk id="21" creationId="{9BBC4F71-DB76-8BDE-B36B-070E87DBFB08}"/>
          </ac:spMkLst>
        </pc:spChg>
      </pc:sldChg>
      <pc:sldChg chg="addSp delSp modSp add mod">
        <pc:chgData name="number two" userId="cc2bff6e32b96a27" providerId="LiveId" clId="{9A4A6354-E592-47C5-977E-9E03DD678FDA}" dt="2023-09-19T06:09:26.722" v="5857" actId="20577"/>
        <pc:sldMkLst>
          <pc:docMk/>
          <pc:sldMk cId="2817442170" sldId="401"/>
        </pc:sldMkLst>
        <pc:spChg chg="add mod">
          <ac:chgData name="number two" userId="cc2bff6e32b96a27" providerId="LiveId" clId="{9A4A6354-E592-47C5-977E-9E03DD678FDA}" dt="2023-09-19T06:08:27.608" v="5830" actId="1076"/>
          <ac:spMkLst>
            <pc:docMk/>
            <pc:sldMk cId="2817442170" sldId="401"/>
            <ac:spMk id="2" creationId="{78E2C0CC-FDFB-EB6A-A45F-93296D6BDDAC}"/>
          </ac:spMkLst>
        </pc:spChg>
        <pc:spChg chg="mod">
          <ac:chgData name="number two" userId="cc2bff6e32b96a27" providerId="LiveId" clId="{9A4A6354-E592-47C5-977E-9E03DD678FDA}" dt="2023-09-19T06:07:30.634" v="5740" actId="20577"/>
          <ac:spMkLst>
            <pc:docMk/>
            <pc:sldMk cId="2817442170" sldId="401"/>
            <ac:spMk id="11" creationId="{19871AB1-58A1-987F-3901-87050882DE9E}"/>
          </ac:spMkLst>
        </pc:spChg>
        <pc:spChg chg="del">
          <ac:chgData name="number two" userId="cc2bff6e32b96a27" providerId="LiveId" clId="{9A4A6354-E592-47C5-977E-9E03DD678FDA}" dt="2023-09-19T06:06:31.377" v="5658" actId="478"/>
          <ac:spMkLst>
            <pc:docMk/>
            <pc:sldMk cId="2817442170" sldId="401"/>
            <ac:spMk id="12" creationId="{00000000-0000-0000-0000-000000000000}"/>
          </ac:spMkLst>
        </pc:spChg>
        <pc:spChg chg="add del mod">
          <ac:chgData name="number two" userId="cc2bff6e32b96a27" providerId="LiveId" clId="{9A4A6354-E592-47C5-977E-9E03DD678FDA}" dt="2023-09-19T06:07:43.005" v="5749" actId="1037"/>
          <ac:spMkLst>
            <pc:docMk/>
            <pc:sldMk cId="2817442170" sldId="401"/>
            <ac:spMk id="13" creationId="{F09A1159-C5C8-0DDD-708F-3D9A97ED6AE5}"/>
          </ac:spMkLst>
        </pc:spChg>
        <pc:spChg chg="mod">
          <ac:chgData name="number two" userId="cc2bff6e32b96a27" providerId="LiveId" clId="{9A4A6354-E592-47C5-977E-9E03DD678FDA}" dt="2023-09-19T06:09:12.563" v="5845" actId="20577"/>
          <ac:spMkLst>
            <pc:docMk/>
            <pc:sldMk cId="2817442170" sldId="401"/>
            <ac:spMk id="17" creationId="{76A73F43-4CCE-0AE8-9C1B-AFF115CCEA65}"/>
          </ac:spMkLst>
        </pc:spChg>
        <pc:spChg chg="mod">
          <ac:chgData name="number two" userId="cc2bff6e32b96a27" providerId="LiveId" clId="{9A4A6354-E592-47C5-977E-9E03DD678FDA}" dt="2023-09-19T06:09:26.722" v="5857" actId="20577"/>
          <ac:spMkLst>
            <pc:docMk/>
            <pc:sldMk cId="2817442170" sldId="401"/>
            <ac:spMk id="21" creationId="{9BBC4F71-DB76-8BDE-B36B-070E87DBFB08}"/>
          </ac:spMkLst>
        </pc:spChg>
        <pc:picChg chg="del mod">
          <ac:chgData name="number two" userId="cc2bff6e32b96a27" providerId="LiveId" clId="{9A4A6354-E592-47C5-977E-9E03DD678FDA}" dt="2023-09-19T06:08:35.028" v="5833" actId="478"/>
          <ac:picMkLst>
            <pc:docMk/>
            <pc:sldMk cId="2817442170" sldId="401"/>
            <ac:picMk id="14" creationId="{35565BC6-D11D-EF24-3EFC-155AF94A9AB0}"/>
          </ac:picMkLst>
        </pc:picChg>
        <pc:picChg chg="del mod">
          <ac:chgData name="number two" userId="cc2bff6e32b96a27" providerId="LiveId" clId="{9A4A6354-E592-47C5-977E-9E03DD678FDA}" dt="2023-09-19T06:08:35.325" v="5834" actId="478"/>
          <ac:picMkLst>
            <pc:docMk/>
            <pc:sldMk cId="2817442170" sldId="401"/>
            <ac:picMk id="16" creationId="{646100E5-DE02-C35F-5ED2-5022986DF8BE}"/>
          </ac:picMkLst>
        </pc:picChg>
        <pc:picChg chg="del mod">
          <ac:chgData name="number two" userId="cc2bff6e32b96a27" providerId="LiveId" clId="{9A4A6354-E592-47C5-977E-9E03DD678FDA}" dt="2023-09-19T06:07:03.904" v="5667" actId="478"/>
          <ac:picMkLst>
            <pc:docMk/>
            <pc:sldMk cId="2817442170" sldId="401"/>
            <ac:picMk id="19" creationId="{88CECE4D-C57F-033D-65C8-D9F7353DBC5F}"/>
          </ac:picMkLst>
        </pc:picChg>
        <pc:picChg chg="add del mod ord">
          <ac:chgData name="number two" userId="cc2bff6e32b96a27" providerId="LiveId" clId="{9A4A6354-E592-47C5-977E-9E03DD678FDA}" dt="2023-09-19T06:08:02.524" v="5756" actId="478"/>
          <ac:picMkLst>
            <pc:docMk/>
            <pc:sldMk cId="2817442170" sldId="401"/>
            <ac:picMk id="22" creationId="{F55D165C-C1E2-1120-64E1-78CB28622055}"/>
          </ac:picMkLst>
        </pc:picChg>
        <pc:picChg chg="mod ord">
          <ac:chgData name="number two" userId="cc2bff6e32b96a27" providerId="LiveId" clId="{9A4A6354-E592-47C5-977E-9E03DD678FDA}" dt="2023-09-19T06:07:01.852" v="5666" actId="554"/>
          <ac:picMkLst>
            <pc:docMk/>
            <pc:sldMk cId="2817442170" sldId="401"/>
            <ac:picMk id="24" creationId="{B0C9B571-B414-9F00-B389-D9BF9EDC64E9}"/>
          </ac:picMkLst>
        </pc:picChg>
        <pc:picChg chg="mod">
          <ac:chgData name="number two" userId="cc2bff6e32b96a27" providerId="LiveId" clId="{9A4A6354-E592-47C5-977E-9E03DD678FDA}" dt="2023-09-19T06:08:00.908" v="5755" actId="554"/>
          <ac:picMkLst>
            <pc:docMk/>
            <pc:sldMk cId="2817442170" sldId="401"/>
            <ac:picMk id="26" creationId="{12261A29-D11F-DC0C-E2C2-8C460CDD62EA}"/>
          </ac:picMkLst>
        </pc:picChg>
        <pc:picChg chg="del">
          <ac:chgData name="number two" userId="cc2bff6e32b96a27" providerId="LiveId" clId="{9A4A6354-E592-47C5-977E-9E03DD678FDA}" dt="2023-09-19T06:08:34.477" v="5832" actId="478"/>
          <ac:picMkLst>
            <pc:docMk/>
            <pc:sldMk cId="2817442170" sldId="401"/>
            <ac:picMk id="28" creationId="{6D6BF045-A0AD-4ACE-E43F-FC1B5007F738}"/>
          </ac:picMkLst>
        </pc:picChg>
      </pc:sldChg>
      <pc:sldChg chg="delSp add del mod">
        <pc:chgData name="number two" userId="cc2bff6e32b96a27" providerId="LiveId" clId="{9A4A6354-E592-47C5-977E-9E03DD678FDA}" dt="2023-09-19T05:47:15.448" v="5509" actId="47"/>
        <pc:sldMkLst>
          <pc:docMk/>
          <pc:sldMk cId="3200444353" sldId="401"/>
        </pc:sldMkLst>
        <pc:spChg chg="del">
          <ac:chgData name="number two" userId="cc2bff6e32b96a27" providerId="LiveId" clId="{9A4A6354-E592-47C5-977E-9E03DD678FDA}" dt="2023-09-19T05:47:13.579" v="5507" actId="478"/>
          <ac:spMkLst>
            <pc:docMk/>
            <pc:sldMk cId="3200444353" sldId="401"/>
            <ac:spMk id="5" creationId="{4613376B-644F-D52D-9DDF-D52EB065F19A}"/>
          </ac:spMkLst>
        </pc:spChg>
        <pc:spChg chg="del">
          <ac:chgData name="number two" userId="cc2bff6e32b96a27" providerId="LiveId" clId="{9A4A6354-E592-47C5-977E-9E03DD678FDA}" dt="2023-09-19T05:47:14.159" v="5508" actId="478"/>
          <ac:spMkLst>
            <pc:docMk/>
            <pc:sldMk cId="3200444353" sldId="401"/>
            <ac:spMk id="12" creationId="{00000000-0000-0000-0000-000000000000}"/>
          </ac:spMkLst>
        </pc:spChg>
      </pc:sldChg>
      <pc:sldChg chg="delSp modSp add mod">
        <pc:chgData name="number two" userId="cc2bff6e32b96a27" providerId="LiveId" clId="{9A4A6354-E592-47C5-977E-9E03DD678FDA}" dt="2023-09-19T06:09:49.549" v="5926" actId="478"/>
        <pc:sldMkLst>
          <pc:docMk/>
          <pc:sldMk cId="3059627538" sldId="402"/>
        </pc:sldMkLst>
        <pc:spChg chg="del">
          <ac:chgData name="number two" userId="cc2bff6e32b96a27" providerId="LiveId" clId="{9A4A6354-E592-47C5-977E-9E03DD678FDA}" dt="2023-09-19T06:09:06.953" v="5844" actId="478"/>
          <ac:spMkLst>
            <pc:docMk/>
            <pc:sldMk cId="3059627538" sldId="402"/>
            <ac:spMk id="2" creationId="{78E2C0CC-FDFB-EB6A-A45F-93296D6BDDAC}"/>
          </ac:spMkLst>
        </pc:spChg>
        <pc:spChg chg="mod">
          <ac:chgData name="number two" userId="cc2bff6e32b96a27" providerId="LiveId" clId="{9A4A6354-E592-47C5-977E-9E03DD678FDA}" dt="2023-09-19T06:09:47.365" v="5925" actId="20577"/>
          <ac:spMkLst>
            <pc:docMk/>
            <pc:sldMk cId="3059627538" sldId="402"/>
            <ac:spMk id="11" creationId="{19871AB1-58A1-987F-3901-87050882DE9E}"/>
          </ac:spMkLst>
        </pc:spChg>
        <pc:spChg chg="del">
          <ac:chgData name="number two" userId="cc2bff6e32b96a27" providerId="LiveId" clId="{9A4A6354-E592-47C5-977E-9E03DD678FDA}" dt="2023-09-19T06:09:49.549" v="5926" actId="478"/>
          <ac:spMkLst>
            <pc:docMk/>
            <pc:sldMk cId="3059627538" sldId="402"/>
            <ac:spMk id="13" creationId="{F09A1159-C5C8-0DDD-708F-3D9A97ED6AE5}"/>
          </ac:spMkLst>
        </pc:spChg>
        <pc:spChg chg="del">
          <ac:chgData name="number two" userId="cc2bff6e32b96a27" providerId="LiveId" clId="{9A4A6354-E592-47C5-977E-9E03DD678FDA}" dt="2023-09-19T06:09:06.953" v="5844" actId="478"/>
          <ac:spMkLst>
            <pc:docMk/>
            <pc:sldMk cId="3059627538" sldId="402"/>
            <ac:spMk id="17" creationId="{76A73F43-4CCE-0AE8-9C1B-AFF115CCEA65}"/>
          </ac:spMkLst>
        </pc:spChg>
        <pc:spChg chg="mod">
          <ac:chgData name="number two" userId="cc2bff6e32b96a27" providerId="LiveId" clId="{9A4A6354-E592-47C5-977E-9E03DD678FDA}" dt="2023-09-19T06:09:32.011" v="5862" actId="20577"/>
          <ac:spMkLst>
            <pc:docMk/>
            <pc:sldMk cId="3059627538" sldId="402"/>
            <ac:spMk id="21" creationId="{9BBC4F71-DB76-8BDE-B36B-070E87DBFB08}"/>
          </ac:spMkLst>
        </pc:spChg>
        <pc:picChg chg="del">
          <ac:chgData name="number two" userId="cc2bff6e32b96a27" providerId="LiveId" clId="{9A4A6354-E592-47C5-977E-9E03DD678FDA}" dt="2023-09-19T06:08:44.456" v="5836" actId="478"/>
          <ac:picMkLst>
            <pc:docMk/>
            <pc:sldMk cId="3059627538" sldId="402"/>
            <ac:picMk id="14" creationId="{35565BC6-D11D-EF24-3EFC-155AF94A9AB0}"/>
          </ac:picMkLst>
        </pc:picChg>
        <pc:picChg chg="mod ord">
          <ac:chgData name="number two" userId="cc2bff6e32b96a27" providerId="LiveId" clId="{9A4A6354-E592-47C5-977E-9E03DD678FDA}" dt="2023-09-19T06:08:57.771" v="5843" actId="167"/>
          <ac:picMkLst>
            <pc:docMk/>
            <pc:sldMk cId="3059627538" sldId="402"/>
            <ac:picMk id="16" creationId="{646100E5-DE02-C35F-5ED2-5022986DF8BE}"/>
          </ac:picMkLst>
        </pc:picChg>
        <pc:picChg chg="del mod ord">
          <ac:chgData name="number two" userId="cc2bff6e32b96a27" providerId="LiveId" clId="{9A4A6354-E592-47C5-977E-9E03DD678FDA}" dt="2023-09-19T06:08:52.734" v="5842" actId="478"/>
          <ac:picMkLst>
            <pc:docMk/>
            <pc:sldMk cId="3059627538" sldId="402"/>
            <ac:picMk id="24" creationId="{B0C9B571-B414-9F00-B389-D9BF9EDC64E9}"/>
          </ac:picMkLst>
        </pc:picChg>
        <pc:picChg chg="del">
          <ac:chgData name="number two" userId="cc2bff6e32b96a27" providerId="LiveId" clId="{9A4A6354-E592-47C5-977E-9E03DD678FDA}" dt="2023-09-19T06:08:46.748" v="5838" actId="478"/>
          <ac:picMkLst>
            <pc:docMk/>
            <pc:sldMk cId="3059627538" sldId="402"/>
            <ac:picMk id="26" creationId="{12261A29-D11F-DC0C-E2C2-8C460CDD62EA}"/>
          </ac:picMkLst>
        </pc:picChg>
        <pc:picChg chg="del">
          <ac:chgData name="number two" userId="cc2bff6e32b96a27" providerId="LiveId" clId="{9A4A6354-E592-47C5-977E-9E03DD678FDA}" dt="2023-09-19T06:08:44.911" v="5837" actId="478"/>
          <ac:picMkLst>
            <pc:docMk/>
            <pc:sldMk cId="3059627538" sldId="402"/>
            <ac:picMk id="28" creationId="{6D6BF045-A0AD-4ACE-E43F-FC1B5007F738}"/>
          </ac:picMkLst>
        </pc:picChg>
      </pc:sldChg>
      <pc:sldChg chg="addSp delSp modSp add mod">
        <pc:chgData name="number two" userId="cc2bff6e32b96a27" providerId="LiveId" clId="{9A4A6354-E592-47C5-977E-9E03DD678FDA}" dt="2023-09-19T07:09:50.537" v="8099" actId="20577"/>
        <pc:sldMkLst>
          <pc:docMk/>
          <pc:sldMk cId="1252317858" sldId="403"/>
        </pc:sldMkLst>
        <pc:spChg chg="add mod">
          <ac:chgData name="number two" userId="cc2bff6e32b96a27" providerId="LiveId" clId="{9A4A6354-E592-47C5-977E-9E03DD678FDA}" dt="2023-09-19T06:35:17.845" v="7102"/>
          <ac:spMkLst>
            <pc:docMk/>
            <pc:sldMk cId="1252317858" sldId="403"/>
            <ac:spMk id="3" creationId="{AAA364D6-4FDD-DE9B-F2F2-C2EE7F546B7A}"/>
          </ac:spMkLst>
        </pc:spChg>
        <pc:spChg chg="del">
          <ac:chgData name="number two" userId="cc2bff6e32b96a27" providerId="LiveId" clId="{9A4A6354-E592-47C5-977E-9E03DD678FDA}" dt="2023-09-19T06:35:14.187" v="7101" actId="478"/>
          <ac:spMkLst>
            <pc:docMk/>
            <pc:sldMk cId="1252317858" sldId="403"/>
            <ac:spMk id="5" creationId="{D0B3F2AD-1D22-A3F9-EE1E-F8E418B5A2D8}"/>
          </ac:spMkLst>
        </pc:spChg>
        <pc:spChg chg="mod">
          <ac:chgData name="number two" userId="cc2bff6e32b96a27" providerId="LiveId" clId="{9A4A6354-E592-47C5-977E-9E03DD678FDA}" dt="2023-09-19T07:09:42.108" v="8084" actId="20577"/>
          <ac:spMkLst>
            <pc:docMk/>
            <pc:sldMk cId="1252317858" sldId="403"/>
            <ac:spMk id="6" creationId="{465FC102-0FED-F2A2-EE33-DD6EB23EFEC0}"/>
          </ac:spMkLst>
        </pc:spChg>
        <pc:spChg chg="add del mod">
          <ac:chgData name="number two" userId="cc2bff6e32b96a27" providerId="LiveId" clId="{9A4A6354-E592-47C5-977E-9E03DD678FDA}" dt="2023-09-19T07:01:23.998" v="7699" actId="478"/>
          <ac:spMkLst>
            <pc:docMk/>
            <pc:sldMk cId="1252317858" sldId="403"/>
            <ac:spMk id="7" creationId="{693F4AA1-0975-3951-FC3D-25BBC35515D9}"/>
          </ac:spMkLst>
        </pc:spChg>
        <pc:spChg chg="mod">
          <ac:chgData name="number two" userId="cc2bff6e32b96a27" providerId="LiveId" clId="{9A4A6354-E592-47C5-977E-9E03DD678FDA}" dt="2023-09-19T06:44:34.193" v="7555" actId="20577"/>
          <ac:spMkLst>
            <pc:docMk/>
            <pc:sldMk cId="1252317858" sldId="403"/>
            <ac:spMk id="11" creationId="{19871AB1-58A1-987F-3901-87050882DE9E}"/>
          </ac:spMkLst>
        </pc:spChg>
        <pc:spChg chg="mod">
          <ac:chgData name="number two" userId="cc2bff6e32b96a27" providerId="LiveId" clId="{9A4A6354-E592-47C5-977E-9E03DD678FDA}" dt="2023-09-19T06:44:11.882" v="7455" actId="1037"/>
          <ac:spMkLst>
            <pc:docMk/>
            <pc:sldMk cId="1252317858" sldId="403"/>
            <ac:spMk id="13" creationId="{F09A1159-C5C8-0DDD-708F-3D9A97ED6AE5}"/>
          </ac:spMkLst>
        </pc:spChg>
        <pc:spChg chg="mod">
          <ac:chgData name="number two" userId="cc2bff6e32b96a27" providerId="LiveId" clId="{9A4A6354-E592-47C5-977E-9E03DD678FDA}" dt="2023-09-19T06:48:09.157" v="7622" actId="20577"/>
          <ac:spMkLst>
            <pc:docMk/>
            <pc:sldMk cId="1252317858" sldId="403"/>
            <ac:spMk id="17" creationId="{76A73F43-4CCE-0AE8-9C1B-AFF115CCEA65}"/>
          </ac:spMkLst>
        </pc:spChg>
        <pc:spChg chg="mod">
          <ac:chgData name="number two" userId="cc2bff6e32b96a27" providerId="LiveId" clId="{9A4A6354-E592-47C5-977E-9E03DD678FDA}" dt="2023-09-19T07:09:50.537" v="8099" actId="20577"/>
          <ac:spMkLst>
            <pc:docMk/>
            <pc:sldMk cId="1252317858" sldId="403"/>
            <ac:spMk id="21" creationId="{9BBC4F71-DB76-8BDE-B36B-070E87DBFB08}"/>
          </ac:spMkLst>
        </pc:spChg>
        <pc:spChg chg="add mod">
          <ac:chgData name="number two" userId="cc2bff6e32b96a27" providerId="LiveId" clId="{9A4A6354-E592-47C5-977E-9E03DD678FDA}" dt="2023-09-19T06:45:30.544" v="7573" actId="14100"/>
          <ac:spMkLst>
            <pc:docMk/>
            <pc:sldMk cId="1252317858" sldId="403"/>
            <ac:spMk id="23" creationId="{184A0F30-F02A-E7EC-FB80-EF69BAE7124B}"/>
          </ac:spMkLst>
        </pc:spChg>
        <pc:picChg chg="del mod ord">
          <ac:chgData name="number two" userId="cc2bff6e32b96a27" providerId="LiveId" clId="{9A4A6354-E592-47C5-977E-9E03DD678FDA}" dt="2023-09-19T06:43:52.872" v="7449" actId="478"/>
          <ac:picMkLst>
            <pc:docMk/>
            <pc:sldMk cId="1252317858" sldId="403"/>
            <ac:picMk id="2" creationId="{8F296E40-DB53-6B95-9739-209F303329E8}"/>
          </ac:picMkLst>
        </pc:picChg>
        <pc:picChg chg="del mod ord">
          <ac:chgData name="number two" userId="cc2bff6e32b96a27" providerId="LiveId" clId="{9A4A6354-E592-47C5-977E-9E03DD678FDA}" dt="2023-09-19T06:45:16.128" v="7569" actId="478"/>
          <ac:picMkLst>
            <pc:docMk/>
            <pc:sldMk cId="1252317858" sldId="403"/>
            <ac:picMk id="9" creationId="{999C2619-9169-3D7C-35A2-5CB4D6453634}"/>
          </ac:picMkLst>
        </pc:picChg>
        <pc:picChg chg="add del mod">
          <ac:chgData name="number two" userId="cc2bff6e32b96a27" providerId="LiveId" clId="{9A4A6354-E592-47C5-977E-9E03DD678FDA}" dt="2023-09-19T06:48:36.499" v="7625" actId="478"/>
          <ac:picMkLst>
            <pc:docMk/>
            <pc:sldMk cId="1252317858" sldId="403"/>
            <ac:picMk id="10" creationId="{57B4BA04-43EB-4089-3482-D30532E4F7D1}"/>
          </ac:picMkLst>
        </pc:picChg>
        <pc:picChg chg="add mod ord">
          <ac:chgData name="number two" userId="cc2bff6e32b96a27" providerId="LiveId" clId="{9A4A6354-E592-47C5-977E-9E03DD678FDA}" dt="2023-09-19T06:43:51.604" v="7448" actId="554"/>
          <ac:picMkLst>
            <pc:docMk/>
            <pc:sldMk cId="1252317858" sldId="403"/>
            <ac:picMk id="14" creationId="{0544D9A4-5BE4-AFE3-E1A7-214D97256EE2}"/>
          </ac:picMkLst>
        </pc:picChg>
        <pc:picChg chg="add del mod">
          <ac:chgData name="number two" userId="cc2bff6e32b96a27" providerId="LiveId" clId="{9A4A6354-E592-47C5-977E-9E03DD678FDA}" dt="2023-09-19T06:45:00.516" v="7561" actId="478"/>
          <ac:picMkLst>
            <pc:docMk/>
            <pc:sldMk cId="1252317858" sldId="403"/>
            <ac:picMk id="16" creationId="{C383D7BE-C936-FB1E-72FB-08AA40F6A0BB}"/>
          </ac:picMkLst>
        </pc:picChg>
        <pc:picChg chg="add del mod">
          <ac:chgData name="number two" userId="cc2bff6e32b96a27" providerId="LiveId" clId="{9A4A6354-E592-47C5-977E-9E03DD678FDA}" dt="2023-09-19T06:48:36.186" v="7624" actId="478"/>
          <ac:picMkLst>
            <pc:docMk/>
            <pc:sldMk cId="1252317858" sldId="403"/>
            <ac:picMk id="19" creationId="{614B430E-F987-AF38-085D-74F843C20392}"/>
          </ac:picMkLst>
        </pc:picChg>
        <pc:picChg chg="add del mod">
          <ac:chgData name="number two" userId="cc2bff6e32b96a27" providerId="LiveId" clId="{9A4A6354-E592-47C5-977E-9E03DD678FDA}" dt="2023-09-19T06:44:55.573" v="7557" actId="478"/>
          <ac:picMkLst>
            <pc:docMk/>
            <pc:sldMk cId="1252317858" sldId="403"/>
            <ac:picMk id="20" creationId="{1E74F14E-48DF-53CF-8BA4-C2030CAFD3B8}"/>
          </ac:picMkLst>
        </pc:picChg>
        <pc:picChg chg="add mod ord">
          <ac:chgData name="number two" userId="cc2bff6e32b96a27" providerId="LiveId" clId="{9A4A6354-E592-47C5-977E-9E03DD678FDA}" dt="2023-09-19T06:45:14.679" v="7568" actId="554"/>
          <ac:picMkLst>
            <pc:docMk/>
            <pc:sldMk cId="1252317858" sldId="403"/>
            <ac:picMk id="22" creationId="{8CC3AD3C-0861-205B-58EF-E2AF194F793D}"/>
          </ac:picMkLst>
        </pc:picChg>
      </pc:sldChg>
      <pc:sldChg chg="addSp delSp modSp add mod">
        <pc:chgData name="number two" userId="cc2bff6e32b96a27" providerId="LiveId" clId="{9A4A6354-E592-47C5-977E-9E03DD678FDA}" dt="2023-09-19T06:35:02.217" v="7099"/>
        <pc:sldMkLst>
          <pc:docMk/>
          <pc:sldMk cId="38010588" sldId="404"/>
        </pc:sldMkLst>
        <pc:spChg chg="del">
          <ac:chgData name="number two" userId="cc2bff6e32b96a27" providerId="LiveId" clId="{9A4A6354-E592-47C5-977E-9E03DD678FDA}" dt="2023-09-19T06:19:24.968" v="6321" actId="478"/>
          <ac:spMkLst>
            <pc:docMk/>
            <pc:sldMk cId="38010588" sldId="404"/>
            <ac:spMk id="5" creationId="{D0B3F2AD-1D22-A3F9-EE1E-F8E418B5A2D8}"/>
          </ac:spMkLst>
        </pc:spChg>
        <pc:spChg chg="del">
          <ac:chgData name="number two" userId="cc2bff6e32b96a27" providerId="LiveId" clId="{9A4A6354-E592-47C5-977E-9E03DD678FDA}" dt="2023-09-19T06:23:21.209" v="6358" actId="478"/>
          <ac:spMkLst>
            <pc:docMk/>
            <pc:sldMk cId="38010588" sldId="404"/>
            <ac:spMk id="11" creationId="{19871AB1-58A1-987F-3901-87050882DE9E}"/>
          </ac:spMkLst>
        </pc:spChg>
        <pc:spChg chg="del mod">
          <ac:chgData name="number two" userId="cc2bff6e32b96a27" providerId="LiveId" clId="{9A4A6354-E592-47C5-977E-9E03DD678FDA}" dt="2023-09-19T06:28:21.970" v="6610" actId="478"/>
          <ac:spMkLst>
            <pc:docMk/>
            <pc:sldMk cId="38010588" sldId="404"/>
            <ac:spMk id="15" creationId="{810EBAC8-C351-94C0-F526-FB1B7D998695}"/>
          </ac:spMkLst>
        </pc:spChg>
        <pc:spChg chg="mod">
          <ac:chgData name="number two" userId="cc2bff6e32b96a27" providerId="LiveId" clId="{9A4A6354-E592-47C5-977E-9E03DD678FDA}" dt="2023-09-19T06:33:57.153" v="6986" actId="1076"/>
          <ac:spMkLst>
            <pc:docMk/>
            <pc:sldMk cId="38010588" sldId="404"/>
            <ac:spMk id="17" creationId="{76A73F43-4CCE-0AE8-9C1B-AFF115CCEA65}"/>
          </ac:spMkLst>
        </pc:spChg>
        <pc:spChg chg="add mod">
          <ac:chgData name="number two" userId="cc2bff6e32b96a27" providerId="LiveId" clId="{9A4A6354-E592-47C5-977E-9E03DD678FDA}" dt="2023-09-19T06:33:48.121" v="6985" actId="1076"/>
          <ac:spMkLst>
            <pc:docMk/>
            <pc:sldMk cId="38010588" sldId="404"/>
            <ac:spMk id="42" creationId="{23150824-D812-5DFA-31DE-F76A42BE5B39}"/>
          </ac:spMkLst>
        </pc:spChg>
        <pc:spChg chg="add del mod">
          <ac:chgData name="number two" userId="cc2bff6e32b96a27" providerId="LiveId" clId="{9A4A6354-E592-47C5-977E-9E03DD678FDA}" dt="2023-09-19T06:27:34.338" v="6595"/>
          <ac:spMkLst>
            <pc:docMk/>
            <pc:sldMk cId="38010588" sldId="404"/>
            <ac:spMk id="44" creationId="{0087015E-3A82-CB6D-7B18-60C45281CE7E}"/>
          </ac:spMkLst>
        </pc:spChg>
        <pc:spChg chg="add del mod">
          <ac:chgData name="number two" userId="cc2bff6e32b96a27" providerId="LiveId" clId="{9A4A6354-E592-47C5-977E-9E03DD678FDA}" dt="2023-09-19T06:27:34.338" v="6595"/>
          <ac:spMkLst>
            <pc:docMk/>
            <pc:sldMk cId="38010588" sldId="404"/>
            <ac:spMk id="45" creationId="{6ACDF351-D1A3-42D5-EE96-AF537B28B5B6}"/>
          </ac:spMkLst>
        </pc:spChg>
        <pc:spChg chg="add mod">
          <ac:chgData name="number two" userId="cc2bff6e32b96a27" providerId="LiveId" clId="{9A4A6354-E592-47C5-977E-9E03DD678FDA}" dt="2023-09-19T06:27:36.553" v="6597" actId="571"/>
          <ac:spMkLst>
            <pc:docMk/>
            <pc:sldMk cId="38010588" sldId="404"/>
            <ac:spMk id="47" creationId="{6631799C-1053-BBF0-28E1-ACBDA2FE64E1}"/>
          </ac:spMkLst>
        </pc:spChg>
        <pc:spChg chg="add mod">
          <ac:chgData name="number two" userId="cc2bff6e32b96a27" providerId="LiveId" clId="{9A4A6354-E592-47C5-977E-9E03DD678FDA}" dt="2023-09-19T06:27:36.553" v="6597" actId="571"/>
          <ac:spMkLst>
            <pc:docMk/>
            <pc:sldMk cId="38010588" sldId="404"/>
            <ac:spMk id="48" creationId="{DDD3DD08-C237-BBF4-1D0D-103E9E6D3F7A}"/>
          </ac:spMkLst>
        </pc:spChg>
        <pc:spChg chg="add mod">
          <ac:chgData name="number two" userId="cc2bff6e32b96a27" providerId="LiveId" clId="{9A4A6354-E592-47C5-977E-9E03DD678FDA}" dt="2023-09-19T06:27:36.553" v="6597" actId="571"/>
          <ac:spMkLst>
            <pc:docMk/>
            <pc:sldMk cId="38010588" sldId="404"/>
            <ac:spMk id="49" creationId="{9E3EEE62-77EA-DF71-1FF7-7801CE92A69C}"/>
          </ac:spMkLst>
        </pc:spChg>
        <pc:spChg chg="add del mod">
          <ac:chgData name="number two" userId="cc2bff6e32b96a27" providerId="LiveId" clId="{9A4A6354-E592-47C5-977E-9E03DD678FDA}" dt="2023-09-19T06:27:50.397" v="6602" actId="478"/>
          <ac:spMkLst>
            <pc:docMk/>
            <pc:sldMk cId="38010588" sldId="404"/>
            <ac:spMk id="51" creationId="{C720FBDD-5306-B4A8-1829-341BE57ECA15}"/>
          </ac:spMkLst>
        </pc:spChg>
        <pc:spChg chg="add mod">
          <ac:chgData name="number two" userId="cc2bff6e32b96a27" providerId="LiveId" clId="{9A4A6354-E592-47C5-977E-9E03DD678FDA}" dt="2023-09-19T06:34:05.925" v="6998" actId="1036"/>
          <ac:spMkLst>
            <pc:docMk/>
            <pc:sldMk cId="38010588" sldId="404"/>
            <ac:spMk id="52" creationId="{3C19A580-E4DD-DFC3-7F50-5F269020C5D9}"/>
          </ac:spMkLst>
        </pc:spChg>
        <pc:spChg chg="add del mod">
          <ac:chgData name="number two" userId="cc2bff6e32b96a27" providerId="LiveId" clId="{9A4A6354-E592-47C5-977E-9E03DD678FDA}" dt="2023-09-19T06:27:50.926" v="6603" actId="478"/>
          <ac:spMkLst>
            <pc:docMk/>
            <pc:sldMk cId="38010588" sldId="404"/>
            <ac:spMk id="53" creationId="{CD76E5DA-FC64-F651-09ED-DA06418C6E65}"/>
          </ac:spMkLst>
        </pc:spChg>
        <pc:spChg chg="add mod">
          <ac:chgData name="number two" userId="cc2bff6e32b96a27" providerId="LiveId" clId="{9A4A6354-E592-47C5-977E-9E03DD678FDA}" dt="2023-09-19T06:27:41.195" v="6600" actId="571"/>
          <ac:spMkLst>
            <pc:docMk/>
            <pc:sldMk cId="38010588" sldId="404"/>
            <ac:spMk id="55" creationId="{2EFAA326-C1A4-12C0-2BFC-CE5698CE9981}"/>
          </ac:spMkLst>
        </pc:spChg>
        <pc:spChg chg="add mod">
          <ac:chgData name="number two" userId="cc2bff6e32b96a27" providerId="LiveId" clId="{9A4A6354-E592-47C5-977E-9E03DD678FDA}" dt="2023-09-19T06:27:41.195" v="6600" actId="571"/>
          <ac:spMkLst>
            <pc:docMk/>
            <pc:sldMk cId="38010588" sldId="404"/>
            <ac:spMk id="56" creationId="{3CA5127C-A46C-7F1B-2041-517DB86A0B70}"/>
          </ac:spMkLst>
        </pc:spChg>
        <pc:spChg chg="add mod">
          <ac:chgData name="number two" userId="cc2bff6e32b96a27" providerId="LiveId" clId="{9A4A6354-E592-47C5-977E-9E03DD678FDA}" dt="2023-09-19T06:27:41.195" v="6600" actId="571"/>
          <ac:spMkLst>
            <pc:docMk/>
            <pc:sldMk cId="38010588" sldId="404"/>
            <ac:spMk id="57" creationId="{60B253C3-A018-99F0-5FE1-9E7EF9CBAC59}"/>
          </ac:spMkLst>
        </pc:spChg>
        <pc:spChg chg="add mod">
          <ac:chgData name="number two" userId="cc2bff6e32b96a27" providerId="LiveId" clId="{9A4A6354-E592-47C5-977E-9E03DD678FDA}" dt="2023-09-19T06:34:15.017" v="7001" actId="1076"/>
          <ac:spMkLst>
            <pc:docMk/>
            <pc:sldMk cId="38010588" sldId="404"/>
            <ac:spMk id="59" creationId="{55517781-16AB-EE0F-E3B8-EB18E27383C3}"/>
          </ac:spMkLst>
        </pc:spChg>
        <pc:spChg chg="add mod">
          <ac:chgData name="number two" userId="cc2bff6e32b96a27" providerId="LiveId" clId="{9A4A6354-E592-47C5-977E-9E03DD678FDA}" dt="2023-09-19T06:34:15.017" v="7001" actId="1076"/>
          <ac:spMkLst>
            <pc:docMk/>
            <pc:sldMk cId="38010588" sldId="404"/>
            <ac:spMk id="60" creationId="{6B50B448-46E9-AF8F-AF82-EC2B0BC0B3B4}"/>
          </ac:spMkLst>
        </pc:spChg>
        <pc:spChg chg="add mod">
          <ac:chgData name="number two" userId="cc2bff6e32b96a27" providerId="LiveId" clId="{9A4A6354-E592-47C5-977E-9E03DD678FDA}" dt="2023-09-19T06:35:02.217" v="7099"/>
          <ac:spMkLst>
            <pc:docMk/>
            <pc:sldMk cId="38010588" sldId="404"/>
            <ac:spMk id="63" creationId="{DD2BF462-F308-52ED-5DD8-870C9E7EE27D}"/>
          </ac:spMkLst>
        </pc:spChg>
        <pc:picChg chg="add del mod">
          <ac:chgData name="number two" userId="cc2bff6e32b96a27" providerId="LiveId" clId="{9A4A6354-E592-47C5-977E-9E03DD678FDA}" dt="2023-09-19T06:21:21.516" v="6341"/>
          <ac:picMkLst>
            <pc:docMk/>
            <pc:sldMk cId="38010588" sldId="404"/>
            <ac:picMk id="3" creationId="{DD00FF39-2F7A-C9BD-F75E-2554D36A67D7}"/>
          </ac:picMkLst>
        </pc:picChg>
        <pc:picChg chg="add del mod">
          <ac:chgData name="number two" userId="cc2bff6e32b96a27" providerId="LiveId" clId="{9A4A6354-E592-47C5-977E-9E03DD678FDA}" dt="2023-09-19T06:21:21.516" v="6341"/>
          <ac:picMkLst>
            <pc:docMk/>
            <pc:sldMk cId="38010588" sldId="404"/>
            <ac:picMk id="9" creationId="{9EB0B567-C109-A8D7-0FD6-388CB3C58D1A}"/>
          </ac:picMkLst>
        </pc:picChg>
        <pc:picChg chg="del">
          <ac:chgData name="number two" userId="cc2bff6e32b96a27" providerId="LiveId" clId="{9A4A6354-E592-47C5-977E-9E03DD678FDA}" dt="2023-09-19T06:23:17.758" v="6357" actId="478"/>
          <ac:picMkLst>
            <pc:docMk/>
            <pc:sldMk cId="38010588" sldId="404"/>
            <ac:picMk id="10" creationId="{EFF558C0-2517-83B9-6E5C-AD6F9A2D73CC}"/>
          </ac:picMkLst>
        </pc:picChg>
        <pc:picChg chg="add del mod">
          <ac:chgData name="number two" userId="cc2bff6e32b96a27" providerId="LiveId" clId="{9A4A6354-E592-47C5-977E-9E03DD678FDA}" dt="2023-09-19T06:21:21.516" v="6341"/>
          <ac:picMkLst>
            <pc:docMk/>
            <pc:sldMk cId="38010588" sldId="404"/>
            <ac:picMk id="13" creationId="{43B6D6D7-811A-3D74-7B0A-2ED330750EC0}"/>
          </ac:picMkLst>
        </pc:picChg>
        <pc:picChg chg="mod">
          <ac:chgData name="number two" userId="cc2bff6e32b96a27" providerId="LiveId" clId="{9A4A6354-E592-47C5-977E-9E03DD678FDA}" dt="2023-09-19T06:33:57.153" v="6986" actId="1076"/>
          <ac:picMkLst>
            <pc:docMk/>
            <pc:sldMk cId="38010588" sldId="404"/>
            <ac:picMk id="14" creationId="{0CFE5582-A73F-03A8-9F2C-09E5C1F12776}"/>
          </ac:picMkLst>
        </pc:picChg>
        <pc:picChg chg="add del mod">
          <ac:chgData name="number two" userId="cc2bff6e32b96a27" providerId="LiveId" clId="{9A4A6354-E592-47C5-977E-9E03DD678FDA}" dt="2023-09-19T06:21:21.516" v="6341"/>
          <ac:picMkLst>
            <pc:docMk/>
            <pc:sldMk cId="38010588" sldId="404"/>
            <ac:picMk id="18" creationId="{D37D2618-727F-B698-4E6E-F48BA30F1468}"/>
          </ac:picMkLst>
        </pc:picChg>
        <pc:picChg chg="add del mod">
          <ac:chgData name="number two" userId="cc2bff6e32b96a27" providerId="LiveId" clId="{9A4A6354-E592-47C5-977E-9E03DD678FDA}" dt="2023-09-19T06:21:21.516" v="6341"/>
          <ac:picMkLst>
            <pc:docMk/>
            <pc:sldMk cId="38010588" sldId="404"/>
            <ac:picMk id="20" creationId="{55662392-DB13-A8D0-6D9B-3060438FB215}"/>
          </ac:picMkLst>
        </pc:picChg>
        <pc:picChg chg="add del mod">
          <ac:chgData name="number two" userId="cc2bff6e32b96a27" providerId="LiveId" clId="{9A4A6354-E592-47C5-977E-9E03DD678FDA}" dt="2023-09-19T06:21:21.516" v="6341"/>
          <ac:picMkLst>
            <pc:docMk/>
            <pc:sldMk cId="38010588" sldId="404"/>
            <ac:picMk id="23" creationId="{F570FD4B-B380-6D63-B3DB-983E954F50FB}"/>
          </ac:picMkLst>
        </pc:picChg>
        <pc:picChg chg="add del mod">
          <ac:chgData name="number two" userId="cc2bff6e32b96a27" providerId="LiveId" clId="{9A4A6354-E592-47C5-977E-9E03DD678FDA}" dt="2023-09-19T06:21:21.516" v="6341"/>
          <ac:picMkLst>
            <pc:docMk/>
            <pc:sldMk cId="38010588" sldId="404"/>
            <ac:picMk id="25" creationId="{8E230C0A-8CD7-F9D2-C2A2-95C7D94BAFD1}"/>
          </ac:picMkLst>
        </pc:picChg>
        <pc:picChg chg="add del mod">
          <ac:chgData name="number two" userId="cc2bff6e32b96a27" providerId="LiveId" clId="{9A4A6354-E592-47C5-977E-9E03DD678FDA}" dt="2023-09-19T06:21:21.516" v="6341"/>
          <ac:picMkLst>
            <pc:docMk/>
            <pc:sldMk cId="38010588" sldId="404"/>
            <ac:picMk id="27" creationId="{83F0286A-3A46-4BEA-7D18-0DE55AEB021D}"/>
          </ac:picMkLst>
        </pc:picChg>
        <pc:picChg chg="add del mod">
          <ac:chgData name="number two" userId="cc2bff6e32b96a27" providerId="LiveId" clId="{9A4A6354-E592-47C5-977E-9E03DD678FDA}" dt="2023-09-19T06:21:21.516" v="6341"/>
          <ac:picMkLst>
            <pc:docMk/>
            <pc:sldMk cId="38010588" sldId="404"/>
            <ac:picMk id="29" creationId="{592C88BE-F9D2-8A67-5378-B9216CCF1A44}"/>
          </ac:picMkLst>
        </pc:picChg>
        <pc:picChg chg="add del mod">
          <ac:chgData name="number two" userId="cc2bff6e32b96a27" providerId="LiveId" clId="{9A4A6354-E592-47C5-977E-9E03DD678FDA}" dt="2023-09-19T06:21:21.516" v="6341"/>
          <ac:picMkLst>
            <pc:docMk/>
            <pc:sldMk cId="38010588" sldId="404"/>
            <ac:picMk id="31" creationId="{536BB202-0606-4BA2-0E7E-E2FDBC0C6A52}"/>
          </ac:picMkLst>
        </pc:picChg>
        <pc:picChg chg="add del mod">
          <ac:chgData name="number two" userId="cc2bff6e32b96a27" providerId="LiveId" clId="{9A4A6354-E592-47C5-977E-9E03DD678FDA}" dt="2023-09-19T06:21:21.516" v="6341"/>
          <ac:picMkLst>
            <pc:docMk/>
            <pc:sldMk cId="38010588" sldId="404"/>
            <ac:picMk id="33" creationId="{ECD7DAD7-D3B8-F35E-7C1C-984BB398C9B0}"/>
          </ac:picMkLst>
        </pc:picChg>
        <pc:picChg chg="add del mod">
          <ac:chgData name="number two" userId="cc2bff6e32b96a27" providerId="LiveId" clId="{9A4A6354-E592-47C5-977E-9E03DD678FDA}" dt="2023-09-19T06:21:21.516" v="6341"/>
          <ac:picMkLst>
            <pc:docMk/>
            <pc:sldMk cId="38010588" sldId="404"/>
            <ac:picMk id="35" creationId="{64254910-118F-5241-EC6B-FEE294CC875B}"/>
          </ac:picMkLst>
        </pc:picChg>
        <pc:picChg chg="add del mod">
          <ac:chgData name="number two" userId="cc2bff6e32b96a27" providerId="LiveId" clId="{9A4A6354-E592-47C5-977E-9E03DD678FDA}" dt="2023-09-19T06:22:12.014" v="6351" actId="478"/>
          <ac:picMkLst>
            <pc:docMk/>
            <pc:sldMk cId="38010588" sldId="404"/>
            <ac:picMk id="37" creationId="{194C4671-863A-BC91-E013-E52AE3294ABF}"/>
          </ac:picMkLst>
        </pc:picChg>
        <pc:picChg chg="add del mod">
          <ac:chgData name="number two" userId="cc2bff6e32b96a27" providerId="LiveId" clId="{9A4A6354-E592-47C5-977E-9E03DD678FDA}" dt="2023-09-19T06:22:38.979" v="6355" actId="478"/>
          <ac:picMkLst>
            <pc:docMk/>
            <pc:sldMk cId="38010588" sldId="404"/>
            <ac:picMk id="39" creationId="{086F5328-39BF-BFE6-2C40-7469CA571822}"/>
          </ac:picMkLst>
        </pc:picChg>
        <pc:picChg chg="add del mod">
          <ac:chgData name="number two" userId="cc2bff6e32b96a27" providerId="LiveId" clId="{9A4A6354-E592-47C5-977E-9E03DD678FDA}" dt="2023-09-19T06:22:39.379" v="6356" actId="478"/>
          <ac:picMkLst>
            <pc:docMk/>
            <pc:sldMk cId="38010588" sldId="404"/>
            <ac:picMk id="41" creationId="{8FF4ED9C-923A-F711-A267-47697B31D28B}"/>
          </ac:picMkLst>
        </pc:picChg>
        <pc:picChg chg="add del mod">
          <ac:chgData name="number two" userId="cc2bff6e32b96a27" providerId="LiveId" clId="{9A4A6354-E592-47C5-977E-9E03DD678FDA}" dt="2023-09-19T06:27:34.338" v="6595"/>
          <ac:picMkLst>
            <pc:docMk/>
            <pc:sldMk cId="38010588" sldId="404"/>
            <ac:picMk id="43" creationId="{7F8C9A14-0EBB-592C-2947-1A6DF92191CB}"/>
          </ac:picMkLst>
        </pc:picChg>
        <pc:picChg chg="add mod">
          <ac:chgData name="number two" userId="cc2bff6e32b96a27" providerId="LiveId" clId="{9A4A6354-E592-47C5-977E-9E03DD678FDA}" dt="2023-09-19T06:27:36.553" v="6597" actId="571"/>
          <ac:picMkLst>
            <pc:docMk/>
            <pc:sldMk cId="38010588" sldId="404"/>
            <ac:picMk id="46" creationId="{57524984-B6C1-B1A2-E5E6-F86A840517E1}"/>
          </ac:picMkLst>
        </pc:picChg>
        <pc:picChg chg="add del mod">
          <ac:chgData name="number two" userId="cc2bff6e32b96a27" providerId="LiveId" clId="{9A4A6354-E592-47C5-977E-9E03DD678FDA}" dt="2023-09-19T06:27:52.346" v="6604" actId="478"/>
          <ac:picMkLst>
            <pc:docMk/>
            <pc:sldMk cId="38010588" sldId="404"/>
            <ac:picMk id="50" creationId="{820DF4AF-0A11-2A2B-D70B-741A467501A0}"/>
          </ac:picMkLst>
        </pc:picChg>
        <pc:picChg chg="add mod">
          <ac:chgData name="number two" userId="cc2bff6e32b96a27" providerId="LiveId" clId="{9A4A6354-E592-47C5-977E-9E03DD678FDA}" dt="2023-09-19T06:27:41.195" v="6600" actId="571"/>
          <ac:picMkLst>
            <pc:docMk/>
            <pc:sldMk cId="38010588" sldId="404"/>
            <ac:picMk id="54" creationId="{7C3CA517-FDA8-FDBA-FA21-FD60AA754318}"/>
          </ac:picMkLst>
        </pc:picChg>
        <pc:picChg chg="add del mod ord">
          <ac:chgData name="number two" userId="cc2bff6e32b96a27" providerId="LiveId" clId="{9A4A6354-E592-47C5-977E-9E03DD678FDA}" dt="2023-09-19T06:29:44.451" v="6631" actId="478"/>
          <ac:picMkLst>
            <pc:docMk/>
            <pc:sldMk cId="38010588" sldId="404"/>
            <ac:picMk id="58" creationId="{643550D6-81CD-51C8-15E3-4C8035AD5DAF}"/>
          </ac:picMkLst>
        </pc:picChg>
        <pc:picChg chg="add mod ord">
          <ac:chgData name="number two" userId="cc2bff6e32b96a27" providerId="LiveId" clId="{9A4A6354-E592-47C5-977E-9E03DD678FDA}" dt="2023-09-19T06:34:15.017" v="7001" actId="1076"/>
          <ac:picMkLst>
            <pc:docMk/>
            <pc:sldMk cId="38010588" sldId="404"/>
            <ac:picMk id="62" creationId="{912E2097-73E2-A3D5-7EE9-B7A3A23A05B5}"/>
          </ac:picMkLst>
        </pc:picChg>
      </pc:sldChg>
      <pc:sldChg chg="addSp delSp modSp add mod">
        <pc:chgData name="number two" userId="cc2bff6e32b96a27" providerId="LiveId" clId="{9A4A6354-E592-47C5-977E-9E03DD678FDA}" dt="2023-09-19T07:01:25.524" v="7700" actId="478"/>
        <pc:sldMkLst>
          <pc:docMk/>
          <pc:sldMk cId="1472597974" sldId="405"/>
        </pc:sldMkLst>
        <pc:spChg chg="add mod">
          <ac:chgData name="number two" userId="cc2bff6e32b96a27" providerId="LiveId" clId="{9A4A6354-E592-47C5-977E-9E03DD678FDA}" dt="2023-09-19T06:39:03.779" v="7163"/>
          <ac:spMkLst>
            <pc:docMk/>
            <pc:sldMk cId="1472597974" sldId="405"/>
            <ac:spMk id="2" creationId="{BA4FC45C-1A62-99F9-5F7C-28676BB02F97}"/>
          </ac:spMkLst>
        </pc:spChg>
        <pc:spChg chg="add mod">
          <ac:chgData name="number two" userId="cc2bff6e32b96a27" providerId="LiveId" clId="{9A4A6354-E592-47C5-977E-9E03DD678FDA}" dt="2023-09-19T06:42:23.524" v="7293" actId="20577"/>
          <ac:spMkLst>
            <pc:docMk/>
            <pc:sldMk cId="1472597974" sldId="405"/>
            <ac:spMk id="3" creationId="{3DCFFF59-919E-1BA9-9697-409AFE0F8A3A}"/>
          </ac:spMkLst>
        </pc:spChg>
        <pc:spChg chg="del">
          <ac:chgData name="number two" userId="cc2bff6e32b96a27" providerId="LiveId" clId="{9A4A6354-E592-47C5-977E-9E03DD678FDA}" dt="2023-09-19T06:38:56.580" v="7162" actId="478"/>
          <ac:spMkLst>
            <pc:docMk/>
            <pc:sldMk cId="1472597974" sldId="405"/>
            <ac:spMk id="6" creationId="{465FC102-0FED-F2A2-EE33-DD6EB23EFEC0}"/>
          </ac:spMkLst>
        </pc:spChg>
        <pc:spChg chg="mod">
          <ac:chgData name="number two" userId="cc2bff6e32b96a27" providerId="LiveId" clId="{9A4A6354-E592-47C5-977E-9E03DD678FDA}" dt="2023-09-19T06:42:03.571" v="7277" actId="14100"/>
          <ac:spMkLst>
            <pc:docMk/>
            <pc:sldMk cId="1472597974" sldId="405"/>
            <ac:spMk id="17" creationId="{76A73F43-4CCE-0AE8-9C1B-AFF115CCEA65}"/>
          </ac:spMkLst>
        </pc:spChg>
        <pc:spChg chg="del">
          <ac:chgData name="number two" userId="cc2bff6e32b96a27" providerId="LiveId" clId="{9A4A6354-E592-47C5-977E-9E03DD678FDA}" dt="2023-09-19T06:38:55.071" v="7161" actId="478"/>
          <ac:spMkLst>
            <pc:docMk/>
            <pc:sldMk cId="1472597974" sldId="405"/>
            <ac:spMk id="21" creationId="{9BBC4F71-DB76-8BDE-B36B-070E87DBFB08}"/>
          </ac:spMkLst>
        </pc:spChg>
        <pc:spChg chg="mod">
          <ac:chgData name="number two" userId="cc2bff6e32b96a27" providerId="LiveId" clId="{9A4A6354-E592-47C5-977E-9E03DD678FDA}" dt="2023-09-19T06:41:13.009" v="7260" actId="6549"/>
          <ac:spMkLst>
            <pc:docMk/>
            <pc:sldMk cId="1472597974" sldId="405"/>
            <ac:spMk id="42" creationId="{23150824-D812-5DFA-31DE-F76A42BE5B39}"/>
          </ac:spMkLst>
        </pc:spChg>
        <pc:spChg chg="mod">
          <ac:chgData name="number two" userId="cc2bff6e32b96a27" providerId="LiveId" clId="{9A4A6354-E592-47C5-977E-9E03DD678FDA}" dt="2023-09-19T06:41:50.688" v="7273" actId="14100"/>
          <ac:spMkLst>
            <pc:docMk/>
            <pc:sldMk cId="1472597974" sldId="405"/>
            <ac:spMk id="52" creationId="{3C19A580-E4DD-DFC3-7F50-5F269020C5D9}"/>
          </ac:spMkLst>
        </pc:spChg>
        <pc:spChg chg="del">
          <ac:chgData name="number two" userId="cc2bff6e32b96a27" providerId="LiveId" clId="{9A4A6354-E592-47C5-977E-9E03DD678FDA}" dt="2023-09-19T06:40:58.901" v="7257" actId="478"/>
          <ac:spMkLst>
            <pc:docMk/>
            <pc:sldMk cId="1472597974" sldId="405"/>
            <ac:spMk id="59" creationId="{55517781-16AB-EE0F-E3B8-EB18E27383C3}"/>
          </ac:spMkLst>
        </pc:spChg>
        <pc:spChg chg="del">
          <ac:chgData name="number two" userId="cc2bff6e32b96a27" providerId="LiveId" clId="{9A4A6354-E592-47C5-977E-9E03DD678FDA}" dt="2023-09-19T06:40:57.723" v="7256" actId="478"/>
          <ac:spMkLst>
            <pc:docMk/>
            <pc:sldMk cId="1472597974" sldId="405"/>
            <ac:spMk id="60" creationId="{6B50B448-46E9-AF8F-AF82-EC2B0BC0B3B4}"/>
          </ac:spMkLst>
        </pc:spChg>
        <pc:spChg chg="del">
          <ac:chgData name="number two" userId="cc2bff6e32b96a27" providerId="LiveId" clId="{9A4A6354-E592-47C5-977E-9E03DD678FDA}" dt="2023-09-19T07:01:25.524" v="7700" actId="478"/>
          <ac:spMkLst>
            <pc:docMk/>
            <pc:sldMk cId="1472597974" sldId="405"/>
            <ac:spMk id="63" creationId="{DD2BF462-F308-52ED-5DD8-870C9E7EE27D}"/>
          </ac:spMkLst>
        </pc:spChg>
        <pc:picChg chg="add mod ord">
          <ac:chgData name="number two" userId="cc2bff6e32b96a27" providerId="LiveId" clId="{9A4A6354-E592-47C5-977E-9E03DD678FDA}" dt="2023-09-19T06:41:33.750" v="7267" actId="554"/>
          <ac:picMkLst>
            <pc:docMk/>
            <pc:sldMk cId="1472597974" sldId="405"/>
            <ac:picMk id="8" creationId="{290C4CAB-D9F4-354B-3570-8FD76E2BB8A4}"/>
          </ac:picMkLst>
        </pc:picChg>
        <pc:picChg chg="del mod ord">
          <ac:chgData name="number two" userId="cc2bff6e32b96a27" providerId="LiveId" clId="{9A4A6354-E592-47C5-977E-9E03DD678FDA}" dt="2023-09-19T06:41:35.094" v="7268" actId="478"/>
          <ac:picMkLst>
            <pc:docMk/>
            <pc:sldMk cId="1472597974" sldId="405"/>
            <ac:picMk id="14" creationId="{0CFE5582-A73F-03A8-9F2C-09E5C1F12776}"/>
          </ac:picMkLst>
        </pc:picChg>
        <pc:picChg chg="del">
          <ac:chgData name="number two" userId="cc2bff6e32b96a27" providerId="LiveId" clId="{9A4A6354-E592-47C5-977E-9E03DD678FDA}" dt="2023-09-19T06:40:56.859" v="7255" actId="478"/>
          <ac:picMkLst>
            <pc:docMk/>
            <pc:sldMk cId="1472597974" sldId="405"/>
            <ac:picMk id="62" creationId="{912E2097-73E2-A3D5-7EE9-B7A3A23A05B5}"/>
          </ac:picMkLst>
        </pc:picChg>
      </pc:sldChg>
      <pc:sldChg chg="addSp delSp modSp add mod">
        <pc:chgData name="number two" userId="cc2bff6e32b96a27" providerId="LiveId" clId="{9A4A6354-E592-47C5-977E-9E03DD678FDA}" dt="2023-09-19T07:09:59.666" v="8101"/>
        <pc:sldMkLst>
          <pc:docMk/>
          <pc:sldMk cId="3846601228" sldId="406"/>
        </pc:sldMkLst>
        <pc:spChg chg="add mod">
          <ac:chgData name="number two" userId="cc2bff6e32b96a27" providerId="LiveId" clId="{9A4A6354-E592-47C5-977E-9E03DD678FDA}" dt="2023-09-19T07:09:59.666" v="8101"/>
          <ac:spMkLst>
            <pc:docMk/>
            <pc:sldMk cId="3846601228" sldId="406"/>
            <ac:spMk id="2" creationId="{3FFC2761-EAE2-3B24-5EFE-F6EEA700BD5E}"/>
          </ac:spMkLst>
        </pc:spChg>
        <pc:spChg chg="del">
          <ac:chgData name="number two" userId="cc2bff6e32b96a27" providerId="LiveId" clId="{9A4A6354-E592-47C5-977E-9E03DD678FDA}" dt="2023-09-19T07:01:19.965" v="7698" actId="478"/>
          <ac:spMkLst>
            <pc:docMk/>
            <pc:sldMk cId="3846601228" sldId="406"/>
            <ac:spMk id="7" creationId="{693F4AA1-0975-3951-FC3D-25BBC35515D9}"/>
          </ac:spMkLst>
        </pc:spChg>
        <pc:spChg chg="mod">
          <ac:chgData name="number two" userId="cc2bff6e32b96a27" providerId="LiveId" clId="{9A4A6354-E592-47C5-977E-9E03DD678FDA}" dt="2023-09-19T07:00:58.426" v="7685" actId="20577"/>
          <ac:spMkLst>
            <pc:docMk/>
            <pc:sldMk cId="3846601228" sldId="406"/>
            <ac:spMk id="11" creationId="{19871AB1-58A1-987F-3901-87050882DE9E}"/>
          </ac:spMkLst>
        </pc:spChg>
        <pc:spChg chg="del">
          <ac:chgData name="number two" userId="cc2bff6e32b96a27" providerId="LiveId" clId="{9A4A6354-E592-47C5-977E-9E03DD678FDA}" dt="2023-09-19T07:00:14.773" v="7632" actId="478"/>
          <ac:spMkLst>
            <pc:docMk/>
            <pc:sldMk cId="3846601228" sldId="406"/>
            <ac:spMk id="13" creationId="{F09A1159-C5C8-0DDD-708F-3D9A97ED6AE5}"/>
          </ac:spMkLst>
        </pc:spChg>
        <pc:spChg chg="mod">
          <ac:chgData name="number two" userId="cc2bff6e32b96a27" providerId="LiveId" clId="{9A4A6354-E592-47C5-977E-9E03DD678FDA}" dt="2023-09-19T07:01:11.855" v="7697" actId="20577"/>
          <ac:spMkLst>
            <pc:docMk/>
            <pc:sldMk cId="3846601228" sldId="406"/>
            <ac:spMk id="17" creationId="{76A73F43-4CCE-0AE8-9C1B-AFF115CCEA65}"/>
          </ac:spMkLst>
        </pc:spChg>
        <pc:spChg chg="del">
          <ac:chgData name="number two" userId="cc2bff6e32b96a27" providerId="LiveId" clId="{9A4A6354-E592-47C5-977E-9E03DD678FDA}" dt="2023-09-19T07:09:57.028" v="8100" actId="478"/>
          <ac:spMkLst>
            <pc:docMk/>
            <pc:sldMk cId="3846601228" sldId="406"/>
            <ac:spMk id="21" creationId="{9BBC4F71-DB76-8BDE-B36B-070E87DBFB08}"/>
          </ac:spMkLst>
        </pc:spChg>
        <pc:spChg chg="mod">
          <ac:chgData name="number two" userId="cc2bff6e32b96a27" providerId="LiveId" clId="{9A4A6354-E592-47C5-977E-9E03DD678FDA}" dt="2023-09-19T07:00:39.385" v="7648" actId="1036"/>
          <ac:spMkLst>
            <pc:docMk/>
            <pc:sldMk cId="3846601228" sldId="406"/>
            <ac:spMk id="23" creationId="{184A0F30-F02A-E7EC-FB80-EF69BAE7124B}"/>
          </ac:spMkLst>
        </pc:spChg>
        <pc:picChg chg="mod ord">
          <ac:chgData name="number two" userId="cc2bff6e32b96a27" providerId="LiveId" clId="{9A4A6354-E592-47C5-977E-9E03DD678FDA}" dt="2023-09-19T07:00:33.684" v="7641" actId="1076"/>
          <ac:picMkLst>
            <pc:docMk/>
            <pc:sldMk cId="3846601228" sldId="406"/>
            <ac:picMk id="10" creationId="{57B4BA04-43EB-4089-3482-D30532E4F7D1}"/>
          </ac:picMkLst>
        </pc:picChg>
        <pc:picChg chg="del mod ord">
          <ac:chgData name="number two" userId="cc2bff6e32b96a27" providerId="LiveId" clId="{9A4A6354-E592-47C5-977E-9E03DD678FDA}" dt="2023-09-19T07:00:11.778" v="7631" actId="478"/>
          <ac:picMkLst>
            <pc:docMk/>
            <pc:sldMk cId="3846601228" sldId="406"/>
            <ac:picMk id="14" creationId="{0544D9A4-5BE4-AFE3-E1A7-214D97256EE2}"/>
          </ac:picMkLst>
        </pc:picChg>
        <pc:picChg chg="mod ord">
          <ac:chgData name="number two" userId="cc2bff6e32b96a27" providerId="LiveId" clId="{9A4A6354-E592-47C5-977E-9E03DD678FDA}" dt="2023-09-19T07:00:10.099" v="7630" actId="554"/>
          <ac:picMkLst>
            <pc:docMk/>
            <pc:sldMk cId="3846601228" sldId="406"/>
            <ac:picMk id="19" creationId="{614B430E-F987-AF38-085D-74F843C20392}"/>
          </ac:picMkLst>
        </pc:picChg>
        <pc:picChg chg="del mod ord">
          <ac:chgData name="number two" userId="cc2bff6e32b96a27" providerId="LiveId" clId="{9A4A6354-E592-47C5-977E-9E03DD678FDA}" dt="2023-09-19T07:00:30.726" v="7639" actId="478"/>
          <ac:picMkLst>
            <pc:docMk/>
            <pc:sldMk cId="3846601228" sldId="406"/>
            <ac:picMk id="22" creationId="{8CC3AD3C-0861-205B-58EF-E2AF194F793D}"/>
          </ac:picMkLst>
        </pc:picChg>
      </pc:sldChg>
      <pc:sldChg chg="addSp delSp modSp add mod">
        <pc:chgData name="number two" userId="cc2bff6e32b96a27" providerId="LiveId" clId="{9A4A6354-E592-47C5-977E-9E03DD678FDA}" dt="2023-09-19T07:19:21.062" v="8475" actId="478"/>
        <pc:sldMkLst>
          <pc:docMk/>
          <pc:sldMk cId="2312595819" sldId="407"/>
        </pc:sldMkLst>
        <pc:spChg chg="add del mod">
          <ac:chgData name="number two" userId="cc2bff6e32b96a27" providerId="LiveId" clId="{9A4A6354-E592-47C5-977E-9E03DD678FDA}" dt="2023-09-19T07:10:12.761" v="8104"/>
          <ac:spMkLst>
            <pc:docMk/>
            <pc:sldMk cId="2312595819" sldId="407"/>
            <ac:spMk id="2" creationId="{0B862C3D-DBDD-9588-A00A-7958F57D97D9}"/>
          </ac:spMkLst>
        </pc:spChg>
        <pc:spChg chg="add del mod">
          <ac:chgData name="number two" userId="cc2bff6e32b96a27" providerId="LiveId" clId="{9A4A6354-E592-47C5-977E-9E03DD678FDA}" dt="2023-09-19T07:10:20.455" v="8106" actId="478"/>
          <ac:spMkLst>
            <pc:docMk/>
            <pc:sldMk cId="2312595819" sldId="407"/>
            <ac:spMk id="3" creationId="{CEAC05F9-54C3-42B2-7069-18E0381B4786}"/>
          </ac:spMkLst>
        </pc:spChg>
        <pc:spChg chg="mod">
          <ac:chgData name="number two" userId="cc2bff6e32b96a27" providerId="LiveId" clId="{9A4A6354-E592-47C5-977E-9E03DD678FDA}" dt="2023-09-19T07:11:24.430" v="8281" actId="6549"/>
          <ac:spMkLst>
            <pc:docMk/>
            <pc:sldMk cId="2312595819" sldId="407"/>
            <ac:spMk id="6" creationId="{465FC102-0FED-F2A2-EE33-DD6EB23EFEC0}"/>
          </ac:spMkLst>
        </pc:spChg>
        <pc:spChg chg="mod">
          <ac:chgData name="number two" userId="cc2bff6e32b96a27" providerId="LiveId" clId="{9A4A6354-E592-47C5-977E-9E03DD678FDA}" dt="2023-09-19T07:16:20.371" v="8328" actId="20577"/>
          <ac:spMkLst>
            <pc:docMk/>
            <pc:sldMk cId="2312595819" sldId="407"/>
            <ac:spMk id="11" creationId="{19871AB1-58A1-987F-3901-87050882DE9E}"/>
          </ac:spMkLst>
        </pc:spChg>
        <pc:spChg chg="add del">
          <ac:chgData name="number two" userId="cc2bff6e32b96a27" providerId="LiveId" clId="{9A4A6354-E592-47C5-977E-9E03DD678FDA}" dt="2023-09-19T07:10:09.433" v="8102" actId="478"/>
          <ac:spMkLst>
            <pc:docMk/>
            <pc:sldMk cId="2312595819" sldId="407"/>
            <ac:spMk id="12" creationId="{00000000-0000-0000-0000-000000000000}"/>
          </ac:spMkLst>
        </pc:spChg>
        <pc:spChg chg="del">
          <ac:chgData name="number two" userId="cc2bff6e32b96a27" providerId="LiveId" clId="{9A4A6354-E592-47C5-977E-9E03DD678FDA}" dt="2023-09-19T07:16:07.133" v="8303" actId="478"/>
          <ac:spMkLst>
            <pc:docMk/>
            <pc:sldMk cId="2312595819" sldId="407"/>
            <ac:spMk id="13" creationId="{F09A1159-C5C8-0DDD-708F-3D9A97ED6AE5}"/>
          </ac:spMkLst>
        </pc:spChg>
        <pc:spChg chg="add mod">
          <ac:chgData name="number two" userId="cc2bff6e32b96a27" providerId="LiveId" clId="{9A4A6354-E592-47C5-977E-9E03DD678FDA}" dt="2023-09-19T07:17:14.595" v="8379" actId="20577"/>
          <ac:spMkLst>
            <pc:docMk/>
            <pc:sldMk cId="2312595819" sldId="407"/>
            <ac:spMk id="17" creationId="{D67BAD6A-DD03-6318-6ACF-986B8AF7952D}"/>
          </ac:spMkLst>
        </pc:spChg>
        <pc:spChg chg="add mod">
          <ac:chgData name="number two" userId="cc2bff6e32b96a27" providerId="LiveId" clId="{9A4A6354-E592-47C5-977E-9E03DD678FDA}" dt="2023-09-19T07:17:31.527" v="8383" actId="14100"/>
          <ac:spMkLst>
            <pc:docMk/>
            <pc:sldMk cId="2312595819" sldId="407"/>
            <ac:spMk id="18" creationId="{CA1A8A29-62A8-AEB6-FEAC-FBC3990B809B}"/>
          </ac:spMkLst>
        </pc:spChg>
        <pc:spChg chg="mod">
          <ac:chgData name="number two" userId="cc2bff6e32b96a27" providerId="LiveId" clId="{9A4A6354-E592-47C5-977E-9E03DD678FDA}" dt="2023-09-19T07:10:35.245" v="8119" actId="20577"/>
          <ac:spMkLst>
            <pc:docMk/>
            <pc:sldMk cId="2312595819" sldId="407"/>
            <ac:spMk id="21" creationId="{9BBC4F71-DB76-8BDE-B36B-070E87DBFB08}"/>
          </ac:spMkLst>
        </pc:spChg>
        <pc:picChg chg="add mod ord">
          <ac:chgData name="number two" userId="cc2bff6e32b96a27" providerId="LiveId" clId="{9A4A6354-E592-47C5-977E-9E03DD678FDA}" dt="2023-09-19T07:16:42.280" v="8334" actId="554"/>
          <ac:picMkLst>
            <pc:docMk/>
            <pc:sldMk cId="2312595819" sldId="407"/>
            <ac:picMk id="5" creationId="{E7E84403-CAB8-9B11-364D-7A685FCE061B}"/>
          </ac:picMkLst>
        </pc:picChg>
        <pc:picChg chg="del mod ord">
          <ac:chgData name="number two" userId="cc2bff6e32b96a27" providerId="LiveId" clId="{9A4A6354-E592-47C5-977E-9E03DD678FDA}" dt="2023-09-19T07:16:04.965" v="8302" actId="478"/>
          <ac:picMkLst>
            <pc:docMk/>
            <pc:sldMk cId="2312595819" sldId="407"/>
            <ac:picMk id="7" creationId="{22E1054B-D901-51DF-0EC4-D1A304750438}"/>
          </ac:picMkLst>
        </pc:picChg>
        <pc:picChg chg="add del mod">
          <ac:chgData name="number two" userId="cc2bff6e32b96a27" providerId="LiveId" clId="{9A4A6354-E592-47C5-977E-9E03DD678FDA}" dt="2023-09-19T07:19:21.062" v="8475" actId="478"/>
          <ac:picMkLst>
            <pc:docMk/>
            <pc:sldMk cId="2312595819" sldId="407"/>
            <ac:picMk id="9" creationId="{C413F516-2B97-2F7D-94D7-B58162B6FCC9}"/>
          </ac:picMkLst>
        </pc:picChg>
        <pc:picChg chg="add del mod">
          <ac:chgData name="number two" userId="cc2bff6e32b96a27" providerId="LiveId" clId="{9A4A6354-E592-47C5-977E-9E03DD678FDA}" dt="2023-09-19T07:19:20.538" v="8474" actId="478"/>
          <ac:picMkLst>
            <pc:docMk/>
            <pc:sldMk cId="2312595819" sldId="407"/>
            <ac:picMk id="10" creationId="{6A33238B-20DB-FC99-5B0C-955CABF8AEE9}"/>
          </ac:picMkLst>
        </pc:picChg>
        <pc:picChg chg="add mod ord">
          <ac:chgData name="number two" userId="cc2bff6e32b96a27" providerId="LiveId" clId="{9A4A6354-E592-47C5-977E-9E03DD678FDA}" dt="2023-09-19T07:16:03.614" v="8301" actId="167"/>
          <ac:picMkLst>
            <pc:docMk/>
            <pc:sldMk cId="2312595819" sldId="407"/>
            <ac:picMk id="14" creationId="{DABE917C-E033-DE35-7AF3-EFEECC1D003D}"/>
          </ac:picMkLst>
        </pc:picChg>
        <pc:picChg chg="add del mod">
          <ac:chgData name="number two" userId="cc2bff6e32b96a27" providerId="LiveId" clId="{9A4A6354-E592-47C5-977E-9E03DD678FDA}" dt="2023-09-19T07:19:20.140" v="8473" actId="478"/>
          <ac:picMkLst>
            <pc:docMk/>
            <pc:sldMk cId="2312595819" sldId="407"/>
            <ac:picMk id="15" creationId="{BCB2E6D9-3ECD-34FC-DB55-5357A61168A8}"/>
          </ac:picMkLst>
        </pc:picChg>
        <pc:picChg chg="add del mod ord">
          <ac:chgData name="number two" userId="cc2bff6e32b96a27" providerId="LiveId" clId="{9A4A6354-E592-47C5-977E-9E03DD678FDA}" dt="2023-09-19T07:16:44.023" v="8335" actId="478"/>
          <ac:picMkLst>
            <pc:docMk/>
            <pc:sldMk cId="2312595819" sldId="407"/>
            <ac:picMk id="16" creationId="{48BF55EC-0F92-1029-9636-B066559BBA07}"/>
          </ac:picMkLst>
        </pc:picChg>
      </pc:sldChg>
      <pc:sldChg chg="addSp delSp modSp add mod">
        <pc:chgData name="number two" userId="cc2bff6e32b96a27" providerId="LiveId" clId="{9A4A6354-E592-47C5-977E-9E03DD678FDA}" dt="2023-09-19T07:19:17.798" v="8472" actId="478"/>
        <pc:sldMkLst>
          <pc:docMk/>
          <pc:sldMk cId="3524420852" sldId="408"/>
        </pc:sldMkLst>
        <pc:spChg chg="mod">
          <ac:chgData name="number two" userId="cc2bff6e32b96a27" providerId="LiveId" clId="{9A4A6354-E592-47C5-977E-9E03DD678FDA}" dt="2023-09-19T07:19:15.870" v="8471" actId="20577"/>
          <ac:spMkLst>
            <pc:docMk/>
            <pc:sldMk cId="3524420852" sldId="408"/>
            <ac:spMk id="11" creationId="{19871AB1-58A1-987F-3901-87050882DE9E}"/>
          </ac:spMkLst>
        </pc:spChg>
        <pc:spChg chg="mod">
          <ac:chgData name="number two" userId="cc2bff6e32b96a27" providerId="LiveId" clId="{9A4A6354-E592-47C5-977E-9E03DD678FDA}" dt="2023-09-19T07:19:13.456" v="8469" actId="20577"/>
          <ac:spMkLst>
            <pc:docMk/>
            <pc:sldMk cId="3524420852" sldId="408"/>
            <ac:spMk id="17" creationId="{D67BAD6A-DD03-6318-6ACF-986B8AF7952D}"/>
          </ac:spMkLst>
        </pc:spChg>
        <pc:spChg chg="mod">
          <ac:chgData name="number two" userId="cc2bff6e32b96a27" providerId="LiveId" clId="{9A4A6354-E592-47C5-977E-9E03DD678FDA}" dt="2023-09-19T07:18:42.607" v="8418" actId="14100"/>
          <ac:spMkLst>
            <pc:docMk/>
            <pc:sldMk cId="3524420852" sldId="408"/>
            <ac:spMk id="18" creationId="{CA1A8A29-62A8-AEB6-FEAC-FBC3990B809B}"/>
          </ac:spMkLst>
        </pc:spChg>
        <pc:picChg chg="add del mod ord">
          <ac:chgData name="number two" userId="cc2bff6e32b96a27" providerId="LiveId" clId="{9A4A6354-E592-47C5-977E-9E03DD678FDA}" dt="2023-09-19T07:18:58.271" v="8423" actId="478"/>
          <ac:picMkLst>
            <pc:docMk/>
            <pc:sldMk cId="3524420852" sldId="408"/>
            <ac:picMk id="5" creationId="{E7E84403-CAB8-9B11-364D-7A685FCE061B}"/>
          </ac:picMkLst>
        </pc:picChg>
        <pc:picChg chg="mod ord">
          <ac:chgData name="number two" userId="cc2bff6e32b96a27" providerId="LiveId" clId="{9A4A6354-E592-47C5-977E-9E03DD678FDA}" dt="2023-09-19T07:18:55.394" v="8422" actId="554"/>
          <ac:picMkLst>
            <pc:docMk/>
            <pc:sldMk cId="3524420852" sldId="408"/>
            <ac:picMk id="9" creationId="{C413F516-2B97-2F7D-94D7-B58162B6FCC9}"/>
          </ac:picMkLst>
        </pc:picChg>
        <pc:picChg chg="mod ord">
          <ac:chgData name="number two" userId="cc2bff6e32b96a27" providerId="LiveId" clId="{9A4A6354-E592-47C5-977E-9E03DD678FDA}" dt="2023-09-19T07:18:06.232" v="8392" actId="554"/>
          <ac:picMkLst>
            <pc:docMk/>
            <pc:sldMk cId="3524420852" sldId="408"/>
            <ac:picMk id="10" creationId="{6A33238B-20DB-FC99-5B0C-955CABF8AEE9}"/>
          </ac:picMkLst>
        </pc:picChg>
        <pc:picChg chg="del mod ord">
          <ac:chgData name="number two" userId="cc2bff6e32b96a27" providerId="LiveId" clId="{9A4A6354-E592-47C5-977E-9E03DD678FDA}" dt="2023-09-19T07:18:07.779" v="8393" actId="478"/>
          <ac:picMkLst>
            <pc:docMk/>
            <pc:sldMk cId="3524420852" sldId="408"/>
            <ac:picMk id="14" creationId="{DABE917C-E033-DE35-7AF3-EFEECC1D003D}"/>
          </ac:picMkLst>
        </pc:picChg>
        <pc:picChg chg="add del mod">
          <ac:chgData name="number two" userId="cc2bff6e32b96a27" providerId="LiveId" clId="{9A4A6354-E592-47C5-977E-9E03DD678FDA}" dt="2023-09-19T07:19:17.798" v="8472" actId="478"/>
          <ac:picMkLst>
            <pc:docMk/>
            <pc:sldMk cId="3524420852" sldId="408"/>
            <ac:picMk id="15" creationId="{BCB2E6D9-3ECD-34FC-DB55-5357A61168A8}"/>
          </ac:picMkLst>
        </pc:picChg>
      </pc:sldChg>
      <pc:sldChg chg="addSp delSp modSp add mod">
        <pc:chgData name="number two" userId="cc2bff6e32b96a27" providerId="LiveId" clId="{9A4A6354-E592-47C5-977E-9E03DD678FDA}" dt="2023-09-19T08:49:16.635" v="10262" actId="20577"/>
        <pc:sldMkLst>
          <pc:docMk/>
          <pc:sldMk cId="403031237" sldId="409"/>
        </pc:sldMkLst>
        <pc:spChg chg="mod">
          <ac:chgData name="number two" userId="cc2bff6e32b96a27" providerId="LiveId" clId="{9A4A6354-E592-47C5-977E-9E03DD678FDA}" dt="2023-09-19T08:01:39.882" v="8897" actId="20577"/>
          <ac:spMkLst>
            <pc:docMk/>
            <pc:sldMk cId="403031237" sldId="409"/>
            <ac:spMk id="4" creationId="{867B7CE7-9A51-5474-3BFC-0C0AE9A9CD75}"/>
          </ac:spMkLst>
        </pc:spChg>
        <pc:spChg chg="mod">
          <ac:chgData name="number two" userId="cc2bff6e32b96a27" providerId="LiveId" clId="{9A4A6354-E592-47C5-977E-9E03DD678FDA}" dt="2023-09-19T08:01:08.879" v="8889" actId="20577"/>
          <ac:spMkLst>
            <pc:docMk/>
            <pc:sldMk cId="403031237" sldId="409"/>
            <ac:spMk id="6" creationId="{465FC102-0FED-F2A2-EE33-DD6EB23EFEC0}"/>
          </ac:spMkLst>
        </pc:spChg>
        <pc:spChg chg="add mod">
          <ac:chgData name="number two" userId="cc2bff6e32b96a27" providerId="LiveId" clId="{9A4A6354-E592-47C5-977E-9E03DD678FDA}" dt="2023-09-19T08:49:16.635" v="10262" actId="20577"/>
          <ac:spMkLst>
            <pc:docMk/>
            <pc:sldMk cId="403031237" sldId="409"/>
            <ac:spMk id="7" creationId="{AFC99BE2-BCAA-0CAB-2356-A4B9DE8D2EDA}"/>
          </ac:spMkLst>
        </pc:spChg>
        <pc:spChg chg="add mod">
          <ac:chgData name="number two" userId="cc2bff6e32b96a27" providerId="LiveId" clId="{9A4A6354-E592-47C5-977E-9E03DD678FDA}" dt="2023-09-19T08:37:11.883" v="9548"/>
          <ac:spMkLst>
            <pc:docMk/>
            <pc:sldMk cId="403031237" sldId="409"/>
            <ac:spMk id="8" creationId="{8171CCB5-4753-B056-12AC-002413CEABF1}"/>
          </ac:spMkLst>
        </pc:spChg>
        <pc:spChg chg="mod">
          <ac:chgData name="number two" userId="cc2bff6e32b96a27" providerId="LiveId" clId="{9A4A6354-E592-47C5-977E-9E03DD678FDA}" dt="2023-09-19T08:35:58.459" v="9540" actId="20577"/>
          <ac:spMkLst>
            <pc:docMk/>
            <pc:sldMk cId="403031237" sldId="409"/>
            <ac:spMk id="11" creationId="{19871AB1-58A1-987F-3901-87050882DE9E}"/>
          </ac:spMkLst>
        </pc:spChg>
        <pc:spChg chg="del">
          <ac:chgData name="number two" userId="cc2bff6e32b96a27" providerId="LiveId" clId="{9A4A6354-E592-47C5-977E-9E03DD678FDA}" dt="2023-09-19T07:53:44.071" v="8706" actId="478"/>
          <ac:spMkLst>
            <pc:docMk/>
            <pc:sldMk cId="403031237" sldId="409"/>
            <ac:spMk id="12" creationId="{00000000-0000-0000-0000-000000000000}"/>
          </ac:spMkLst>
        </pc:spChg>
        <pc:spChg chg="mod">
          <ac:chgData name="number two" userId="cc2bff6e32b96a27" providerId="LiveId" clId="{9A4A6354-E592-47C5-977E-9E03DD678FDA}" dt="2023-09-19T08:01:31.776" v="8896" actId="465"/>
          <ac:spMkLst>
            <pc:docMk/>
            <pc:sldMk cId="403031237" sldId="409"/>
            <ac:spMk id="13" creationId="{F09A1159-C5C8-0DDD-708F-3D9A97ED6AE5}"/>
          </ac:spMkLst>
        </pc:spChg>
        <pc:spChg chg="del">
          <ac:chgData name="number two" userId="cc2bff6e32b96a27" providerId="LiveId" clId="{9A4A6354-E592-47C5-977E-9E03DD678FDA}" dt="2023-09-19T08:01:21.674" v="8892" actId="478"/>
          <ac:spMkLst>
            <pc:docMk/>
            <pc:sldMk cId="403031237" sldId="409"/>
            <ac:spMk id="17" creationId="{76A73F43-4CCE-0AE8-9C1B-AFF115CCEA65}"/>
          </ac:spMkLst>
        </pc:spChg>
        <pc:spChg chg="mod">
          <ac:chgData name="number two" userId="cc2bff6e32b96a27" providerId="LiveId" clId="{9A4A6354-E592-47C5-977E-9E03DD678FDA}" dt="2023-09-19T08:00:34.812" v="8739" actId="20577"/>
          <ac:spMkLst>
            <pc:docMk/>
            <pc:sldMk cId="403031237" sldId="409"/>
            <ac:spMk id="21" creationId="{9BBC4F71-DB76-8BDE-B36B-070E87DBFB08}"/>
          </ac:spMkLst>
        </pc:spChg>
        <pc:spChg chg="del">
          <ac:chgData name="number two" userId="cc2bff6e32b96a27" providerId="LiveId" clId="{9A4A6354-E592-47C5-977E-9E03DD678FDA}" dt="2023-09-19T07:53:43.458" v="8705" actId="478"/>
          <ac:spMkLst>
            <pc:docMk/>
            <pc:sldMk cId="403031237" sldId="409"/>
            <ac:spMk id="23" creationId="{B8DFA441-214A-317A-269E-C8370758951C}"/>
          </ac:spMkLst>
        </pc:spChg>
        <pc:picChg chg="add mod ord">
          <ac:chgData name="number two" userId="cc2bff6e32b96a27" providerId="LiveId" clId="{9A4A6354-E592-47C5-977E-9E03DD678FDA}" dt="2023-09-19T08:36:11.384" v="9546" actId="554"/>
          <ac:picMkLst>
            <pc:docMk/>
            <pc:sldMk cId="403031237" sldId="409"/>
            <ac:picMk id="3" creationId="{CAEA36C0-7C4C-1F1A-92CD-53D1E762D591}"/>
          </ac:picMkLst>
        </pc:picChg>
        <pc:picChg chg="add del mod ord">
          <ac:chgData name="number two" userId="cc2bff6e32b96a27" providerId="LiveId" clId="{9A4A6354-E592-47C5-977E-9E03DD678FDA}" dt="2023-09-19T08:36:13.034" v="9547" actId="478"/>
          <ac:picMkLst>
            <pc:docMk/>
            <pc:sldMk cId="403031237" sldId="409"/>
            <ac:picMk id="5" creationId="{6339C0D4-5DE1-583F-A666-7E4002FD59E1}"/>
          </ac:picMkLst>
        </pc:picChg>
        <pc:picChg chg="del">
          <ac:chgData name="number two" userId="cc2bff6e32b96a27" providerId="LiveId" clId="{9A4A6354-E592-47C5-977E-9E03DD678FDA}" dt="2023-09-19T08:01:19.977" v="8891" actId="478"/>
          <ac:picMkLst>
            <pc:docMk/>
            <pc:sldMk cId="403031237" sldId="409"/>
            <ac:picMk id="20" creationId="{774C23C4-65C6-7BB9-E2F6-93E8402AFAD9}"/>
          </ac:picMkLst>
        </pc:picChg>
      </pc:sldChg>
      <pc:sldChg chg="addSp delSp modSp add mod">
        <pc:chgData name="number two" userId="cc2bff6e32b96a27" providerId="LiveId" clId="{9A4A6354-E592-47C5-977E-9E03DD678FDA}" dt="2023-09-19T08:49:33.955" v="10286" actId="20577"/>
        <pc:sldMkLst>
          <pc:docMk/>
          <pc:sldMk cId="3161854816" sldId="410"/>
        </pc:sldMkLst>
        <pc:spChg chg="mod">
          <ac:chgData name="number two" userId="cc2bff6e32b96a27" providerId="LiveId" clId="{9A4A6354-E592-47C5-977E-9E03DD678FDA}" dt="2023-09-19T08:02:11.565" v="8904" actId="6549"/>
          <ac:spMkLst>
            <pc:docMk/>
            <pc:sldMk cId="3161854816" sldId="410"/>
            <ac:spMk id="4" creationId="{867B7CE7-9A51-5474-3BFC-0C0AE9A9CD75}"/>
          </ac:spMkLst>
        </pc:spChg>
        <pc:spChg chg="mod">
          <ac:chgData name="number two" userId="cc2bff6e32b96a27" providerId="LiveId" clId="{9A4A6354-E592-47C5-977E-9E03DD678FDA}" dt="2023-09-19T08:08:13.241" v="9055" actId="20577"/>
          <ac:spMkLst>
            <pc:docMk/>
            <pc:sldMk cId="3161854816" sldId="410"/>
            <ac:spMk id="6" creationId="{465FC102-0FED-F2A2-EE33-DD6EB23EFEC0}"/>
          </ac:spMkLst>
        </pc:spChg>
        <pc:spChg chg="add mod">
          <ac:chgData name="number two" userId="cc2bff6e32b96a27" providerId="LiveId" clId="{9A4A6354-E592-47C5-977E-9E03DD678FDA}" dt="2023-09-19T08:49:33.955" v="10286" actId="20577"/>
          <ac:spMkLst>
            <pc:docMk/>
            <pc:sldMk cId="3161854816" sldId="410"/>
            <ac:spMk id="9" creationId="{28CC42F0-AB14-7931-2446-67F2003F50FF}"/>
          </ac:spMkLst>
        </pc:spChg>
        <pc:spChg chg="add mod">
          <ac:chgData name="number two" userId="cc2bff6e32b96a27" providerId="LiveId" clId="{9A4A6354-E592-47C5-977E-9E03DD678FDA}" dt="2023-09-19T08:27:05.410" v="9326"/>
          <ac:spMkLst>
            <pc:docMk/>
            <pc:sldMk cId="3161854816" sldId="410"/>
            <ac:spMk id="10" creationId="{6790774D-CAEA-8A9E-240A-B5DE6844372C}"/>
          </ac:spMkLst>
        </pc:spChg>
        <pc:spChg chg="mod">
          <ac:chgData name="number two" userId="cc2bff6e32b96a27" providerId="LiveId" clId="{9A4A6354-E592-47C5-977E-9E03DD678FDA}" dt="2023-09-19T08:26:28.028" v="9322" actId="313"/>
          <ac:spMkLst>
            <pc:docMk/>
            <pc:sldMk cId="3161854816" sldId="410"/>
            <ac:spMk id="11" creationId="{19871AB1-58A1-987F-3901-87050882DE9E}"/>
          </ac:spMkLst>
        </pc:spChg>
        <pc:spChg chg="del">
          <ac:chgData name="number two" userId="cc2bff6e32b96a27" providerId="LiveId" clId="{9A4A6354-E592-47C5-977E-9E03DD678FDA}" dt="2023-09-19T08:26:22.180" v="9318" actId="478"/>
          <ac:spMkLst>
            <pc:docMk/>
            <pc:sldMk cId="3161854816" sldId="410"/>
            <ac:spMk id="13" creationId="{F09A1159-C5C8-0DDD-708F-3D9A97ED6AE5}"/>
          </ac:spMkLst>
        </pc:spChg>
        <pc:spChg chg="mod">
          <ac:chgData name="number two" userId="cc2bff6e32b96a27" providerId="LiveId" clId="{9A4A6354-E592-47C5-977E-9E03DD678FDA}" dt="2023-09-19T08:02:25.190" v="8919" actId="20577"/>
          <ac:spMkLst>
            <pc:docMk/>
            <pc:sldMk cId="3161854816" sldId="410"/>
            <ac:spMk id="21" creationId="{9BBC4F71-DB76-8BDE-B36B-070E87DBFB08}"/>
          </ac:spMkLst>
        </pc:spChg>
        <pc:picChg chg="add mod">
          <ac:chgData name="number two" userId="cc2bff6e32b96a27" providerId="LiveId" clId="{9A4A6354-E592-47C5-977E-9E03DD678FDA}" dt="2023-09-19T08:28:15.299" v="9336" actId="1076"/>
          <ac:picMkLst>
            <pc:docMk/>
            <pc:sldMk cId="3161854816" sldId="410"/>
            <ac:picMk id="3" creationId="{D526F2B1-1A8B-8E34-F587-CDE1A40C5CD5}"/>
          </ac:picMkLst>
        </pc:picChg>
        <pc:picChg chg="add mod ord">
          <ac:chgData name="number two" userId="cc2bff6e32b96a27" providerId="LiveId" clId="{9A4A6354-E592-47C5-977E-9E03DD678FDA}" dt="2023-09-19T08:26:18.316" v="9316" actId="554"/>
          <ac:picMkLst>
            <pc:docMk/>
            <pc:sldMk cId="3161854816" sldId="410"/>
            <ac:picMk id="7" creationId="{C694C241-4A6E-DCBA-B12A-F4987579BBA4}"/>
          </ac:picMkLst>
        </pc:picChg>
        <pc:picChg chg="add del mod">
          <ac:chgData name="number two" userId="cc2bff6e32b96a27" providerId="LiveId" clId="{9A4A6354-E592-47C5-977E-9E03DD678FDA}" dt="2023-09-19T08:26:36.717" v="9325" actId="478"/>
          <ac:picMkLst>
            <pc:docMk/>
            <pc:sldMk cId="3161854816" sldId="410"/>
            <ac:picMk id="8" creationId="{3BB052A7-4A78-9DA5-E9B8-DACDDAC0B49D}"/>
          </ac:picMkLst>
        </pc:picChg>
        <pc:picChg chg="add mod">
          <ac:chgData name="number two" userId="cc2bff6e32b96a27" providerId="LiveId" clId="{9A4A6354-E592-47C5-977E-9E03DD678FDA}" dt="2023-09-19T08:28:15.299" v="9336" actId="1076"/>
          <ac:picMkLst>
            <pc:docMk/>
            <pc:sldMk cId="3161854816" sldId="410"/>
            <ac:picMk id="14" creationId="{49F1BB16-645C-C169-4BEE-096C047AFDAB}"/>
          </ac:picMkLst>
        </pc:picChg>
        <pc:picChg chg="add mod">
          <ac:chgData name="number two" userId="cc2bff6e32b96a27" providerId="LiveId" clId="{9A4A6354-E592-47C5-977E-9E03DD678FDA}" dt="2023-09-19T08:27:53.796" v="9331" actId="571"/>
          <ac:picMkLst>
            <pc:docMk/>
            <pc:sldMk cId="3161854816" sldId="410"/>
            <ac:picMk id="15" creationId="{A51FDF80-4448-1079-2550-4A7494A09F48}"/>
          </ac:picMkLst>
        </pc:picChg>
        <pc:picChg chg="add mod">
          <ac:chgData name="number two" userId="cc2bff6e32b96a27" providerId="LiveId" clId="{9A4A6354-E592-47C5-977E-9E03DD678FDA}" dt="2023-09-19T08:27:53.796" v="9331" actId="571"/>
          <ac:picMkLst>
            <pc:docMk/>
            <pc:sldMk cId="3161854816" sldId="410"/>
            <ac:picMk id="16" creationId="{280D9F3D-EBBA-ADB1-AFD2-0970A8C98CF1}"/>
          </ac:picMkLst>
        </pc:picChg>
        <pc:picChg chg="del mod ord">
          <ac:chgData name="number two" userId="cc2bff6e32b96a27" providerId="LiveId" clId="{9A4A6354-E592-47C5-977E-9E03DD678FDA}" dt="2023-09-19T08:26:19.682" v="9317" actId="478"/>
          <ac:picMkLst>
            <pc:docMk/>
            <pc:sldMk cId="3161854816" sldId="410"/>
            <ac:picMk id="19" creationId="{FD761F19-D19F-6179-3DAE-6D2724C91AC1}"/>
          </ac:picMkLst>
        </pc:picChg>
      </pc:sldChg>
      <pc:sldChg chg="addSp delSp modSp add mod">
        <pc:chgData name="number two" userId="cc2bff6e32b96a27" providerId="LiveId" clId="{9A4A6354-E592-47C5-977E-9E03DD678FDA}" dt="2023-09-19T08:37:44.212" v="9561" actId="1076"/>
        <pc:sldMkLst>
          <pc:docMk/>
          <pc:sldMk cId="707924183" sldId="411"/>
        </pc:sldMkLst>
        <pc:spChg chg="mod">
          <ac:chgData name="number two" userId="cc2bff6e32b96a27" providerId="LiveId" clId="{9A4A6354-E592-47C5-977E-9E03DD678FDA}" dt="2023-09-19T08:15:24.652" v="9151" actId="6549"/>
          <ac:spMkLst>
            <pc:docMk/>
            <pc:sldMk cId="707924183" sldId="411"/>
            <ac:spMk id="4" creationId="{867B7CE7-9A51-5474-3BFC-0C0AE9A9CD75}"/>
          </ac:spMkLst>
        </pc:spChg>
        <pc:spChg chg="mod">
          <ac:chgData name="number two" userId="cc2bff6e32b96a27" providerId="LiveId" clId="{9A4A6354-E592-47C5-977E-9E03DD678FDA}" dt="2023-09-19T08:32:20.288" v="9412" actId="20577"/>
          <ac:spMkLst>
            <pc:docMk/>
            <pc:sldMk cId="707924183" sldId="411"/>
            <ac:spMk id="6" creationId="{465FC102-0FED-F2A2-EE33-DD6EB23EFEC0}"/>
          </ac:spMkLst>
        </pc:spChg>
        <pc:spChg chg="add mod">
          <ac:chgData name="number two" userId="cc2bff6e32b96a27" providerId="LiveId" clId="{9A4A6354-E592-47C5-977E-9E03DD678FDA}" dt="2023-09-19T08:25:10.684" v="9297" actId="20577"/>
          <ac:spMkLst>
            <pc:docMk/>
            <pc:sldMk cId="707924183" sldId="411"/>
            <ac:spMk id="7" creationId="{B80BE361-C36A-ABA6-5D15-DDE7D032F69D}"/>
          </ac:spMkLst>
        </pc:spChg>
        <pc:spChg chg="add mod">
          <ac:chgData name="number two" userId="cc2bff6e32b96a27" providerId="LiveId" clId="{9A4A6354-E592-47C5-977E-9E03DD678FDA}" dt="2023-09-19T08:25:43.255" v="9307"/>
          <ac:spMkLst>
            <pc:docMk/>
            <pc:sldMk cId="707924183" sldId="411"/>
            <ac:spMk id="10" creationId="{A27E9D59-69A4-A9D4-515A-0FC8963A793C}"/>
          </ac:spMkLst>
        </pc:spChg>
        <pc:spChg chg="mod">
          <ac:chgData name="number two" userId="cc2bff6e32b96a27" providerId="LiveId" clId="{9A4A6354-E592-47C5-977E-9E03DD678FDA}" dt="2023-09-19T08:24:34.650" v="9217" actId="14100"/>
          <ac:spMkLst>
            <pc:docMk/>
            <pc:sldMk cId="707924183" sldId="411"/>
            <ac:spMk id="11" creationId="{19871AB1-58A1-987F-3901-87050882DE9E}"/>
          </ac:spMkLst>
        </pc:spChg>
        <pc:spChg chg="del">
          <ac:chgData name="number two" userId="cc2bff6e32b96a27" providerId="LiveId" clId="{9A4A6354-E592-47C5-977E-9E03DD678FDA}" dt="2023-09-19T08:24:23.780" v="9180" actId="478"/>
          <ac:spMkLst>
            <pc:docMk/>
            <pc:sldMk cId="707924183" sldId="411"/>
            <ac:spMk id="13" creationId="{F09A1159-C5C8-0DDD-708F-3D9A97ED6AE5}"/>
          </ac:spMkLst>
        </pc:spChg>
        <pc:spChg chg="mod">
          <ac:chgData name="number two" userId="cc2bff6e32b96a27" providerId="LiveId" clId="{9A4A6354-E592-47C5-977E-9E03DD678FDA}" dt="2023-09-19T08:15:29.617" v="9155" actId="20577"/>
          <ac:spMkLst>
            <pc:docMk/>
            <pc:sldMk cId="707924183" sldId="411"/>
            <ac:spMk id="21" creationId="{9BBC4F71-DB76-8BDE-B36B-070E87DBFB08}"/>
          </ac:spMkLst>
        </pc:spChg>
        <pc:picChg chg="add del mod ord">
          <ac:chgData name="number two" userId="cc2bff6e32b96a27" providerId="LiveId" clId="{9A4A6354-E592-47C5-977E-9E03DD678FDA}" dt="2023-09-19T08:37:44.212" v="9561" actId="1076"/>
          <ac:picMkLst>
            <pc:docMk/>
            <pc:sldMk cId="707924183" sldId="411"/>
            <ac:picMk id="3" creationId="{9A7515B3-3828-75F0-73CB-C40E9732D0B0}"/>
          </ac:picMkLst>
        </pc:picChg>
        <pc:picChg chg="add del mod ord">
          <ac:chgData name="number two" userId="cc2bff6e32b96a27" providerId="LiveId" clId="{9A4A6354-E592-47C5-977E-9E03DD678FDA}" dt="2023-09-19T08:25:33.545" v="9306" actId="478"/>
          <ac:picMkLst>
            <pc:docMk/>
            <pc:sldMk cId="707924183" sldId="411"/>
            <ac:picMk id="5" creationId="{E4C61EA6-FE0A-5525-1B29-CE244D60E688}"/>
          </ac:picMkLst>
        </pc:picChg>
        <pc:picChg chg="add mod ord">
          <ac:chgData name="number two" userId="cc2bff6e32b96a27" providerId="LiveId" clId="{9A4A6354-E592-47C5-977E-9E03DD678FDA}" dt="2023-09-19T08:25:32.226" v="9305" actId="554"/>
          <ac:picMkLst>
            <pc:docMk/>
            <pc:sldMk cId="707924183" sldId="411"/>
            <ac:picMk id="9" creationId="{FF4AD657-FA36-D557-732B-76134F4DB514}"/>
          </ac:picMkLst>
        </pc:picChg>
        <pc:picChg chg="del mod">
          <ac:chgData name="number two" userId="cc2bff6e32b96a27" providerId="LiveId" clId="{9A4A6354-E592-47C5-977E-9E03DD678FDA}" dt="2023-09-19T08:24:20.700" v="9179" actId="478"/>
          <ac:picMkLst>
            <pc:docMk/>
            <pc:sldMk cId="707924183" sldId="411"/>
            <ac:picMk id="19" creationId="{FD761F19-D19F-6179-3DAE-6D2724C91AC1}"/>
          </ac:picMkLst>
        </pc:picChg>
      </pc:sldChg>
      <pc:sldChg chg="addSp delSp modSp add mod">
        <pc:chgData name="number two" userId="cc2bff6e32b96a27" providerId="LiveId" clId="{9A4A6354-E592-47C5-977E-9E03DD678FDA}" dt="2023-09-19T08:42:18.873" v="10008" actId="20577"/>
        <pc:sldMkLst>
          <pc:docMk/>
          <pc:sldMk cId="3245621256" sldId="412"/>
        </pc:sldMkLst>
        <pc:spChg chg="mod">
          <ac:chgData name="number two" userId="cc2bff6e32b96a27" providerId="LiveId" clId="{9A4A6354-E592-47C5-977E-9E03DD678FDA}" dt="2023-09-19T08:30:58.590" v="9344" actId="6549"/>
          <ac:spMkLst>
            <pc:docMk/>
            <pc:sldMk cId="3245621256" sldId="412"/>
            <ac:spMk id="4" creationId="{867B7CE7-9A51-5474-3BFC-0C0AE9A9CD75}"/>
          </ac:spMkLst>
        </pc:spChg>
        <pc:spChg chg="mod ord">
          <ac:chgData name="number two" userId="cc2bff6e32b96a27" providerId="LiveId" clId="{9A4A6354-E592-47C5-977E-9E03DD678FDA}" dt="2023-09-19T08:33:07.298" v="9518" actId="20577"/>
          <ac:spMkLst>
            <pc:docMk/>
            <pc:sldMk cId="3245621256" sldId="412"/>
            <ac:spMk id="6" creationId="{465FC102-0FED-F2A2-EE33-DD6EB23EFEC0}"/>
          </ac:spMkLst>
        </pc:spChg>
        <pc:spChg chg="mod">
          <ac:chgData name="number two" userId="cc2bff6e32b96a27" providerId="LiveId" clId="{9A4A6354-E592-47C5-977E-9E03DD678FDA}" dt="2023-09-19T08:39:24.754" v="9653" actId="6549"/>
          <ac:spMkLst>
            <pc:docMk/>
            <pc:sldMk cId="3245621256" sldId="412"/>
            <ac:spMk id="7" creationId="{B80BE361-C36A-ABA6-5D15-DDE7D032F69D}"/>
          </ac:spMkLst>
        </pc:spChg>
        <pc:spChg chg="mod">
          <ac:chgData name="number two" userId="cc2bff6e32b96a27" providerId="LiveId" clId="{9A4A6354-E592-47C5-977E-9E03DD678FDA}" dt="2023-09-19T08:38:46.113" v="9598" actId="14100"/>
          <ac:spMkLst>
            <pc:docMk/>
            <pc:sldMk cId="3245621256" sldId="412"/>
            <ac:spMk id="11" creationId="{19871AB1-58A1-987F-3901-87050882DE9E}"/>
          </ac:spMkLst>
        </pc:spChg>
        <pc:spChg chg="mod">
          <ac:chgData name="number two" userId="cc2bff6e32b96a27" providerId="LiveId" clId="{9A4A6354-E592-47C5-977E-9E03DD678FDA}" dt="2023-09-19T08:42:18.873" v="10008" actId="20577"/>
          <ac:spMkLst>
            <pc:docMk/>
            <pc:sldMk cId="3245621256" sldId="412"/>
            <ac:spMk id="21" creationId="{9BBC4F71-DB76-8BDE-B36B-070E87DBFB08}"/>
          </ac:spMkLst>
        </pc:spChg>
        <pc:picChg chg="add del mod ord">
          <ac:chgData name="number two" userId="cc2bff6e32b96a27" providerId="LiveId" clId="{9A4A6354-E592-47C5-977E-9E03DD678FDA}" dt="2023-09-19T08:37:53.978" v="9566" actId="478"/>
          <ac:picMkLst>
            <pc:docMk/>
            <pc:sldMk cId="3245621256" sldId="412"/>
            <ac:picMk id="3" creationId="{9A7515B3-3828-75F0-73CB-C40E9732D0B0}"/>
          </ac:picMkLst>
        </pc:picChg>
        <pc:picChg chg="add del mod ord">
          <ac:chgData name="number two" userId="cc2bff6e32b96a27" providerId="LiveId" clId="{9A4A6354-E592-47C5-977E-9E03DD678FDA}" dt="2023-09-19T08:37:52.533" v="9565" actId="554"/>
          <ac:picMkLst>
            <pc:docMk/>
            <pc:sldMk cId="3245621256" sldId="412"/>
            <ac:picMk id="5" creationId="{35007028-D7A5-771D-034E-EC16FF2E667B}"/>
          </ac:picMkLst>
        </pc:picChg>
        <pc:picChg chg="del mod">
          <ac:chgData name="number two" userId="cc2bff6e32b96a27" providerId="LiveId" clId="{9A4A6354-E592-47C5-977E-9E03DD678FDA}" dt="2023-09-19T08:39:06.654" v="9605" actId="478"/>
          <ac:picMkLst>
            <pc:docMk/>
            <pc:sldMk cId="3245621256" sldId="412"/>
            <ac:picMk id="9" creationId="{FF4AD657-FA36-D557-732B-76134F4DB514}"/>
          </ac:picMkLst>
        </pc:picChg>
        <pc:picChg chg="add mod ord">
          <ac:chgData name="number two" userId="cc2bff6e32b96a27" providerId="LiveId" clId="{9A4A6354-E592-47C5-977E-9E03DD678FDA}" dt="2023-09-19T08:39:05.069" v="9604" actId="554"/>
          <ac:picMkLst>
            <pc:docMk/>
            <pc:sldMk cId="3245621256" sldId="412"/>
            <ac:picMk id="12" creationId="{FDD03B2B-082B-518D-C009-4D172703D973}"/>
          </ac:picMkLst>
        </pc:picChg>
      </pc:sldChg>
      <pc:sldChg chg="addSp delSp modSp add mod">
        <pc:chgData name="number two" userId="cc2bff6e32b96a27" providerId="LiveId" clId="{9A4A6354-E592-47C5-977E-9E03DD678FDA}" dt="2023-09-19T08:43:22.394" v="10138" actId="6549"/>
        <pc:sldMkLst>
          <pc:docMk/>
          <pc:sldMk cId="2560807664" sldId="413"/>
        </pc:sldMkLst>
        <pc:spChg chg="mod">
          <ac:chgData name="number two" userId="cc2bff6e32b96a27" providerId="LiveId" clId="{9A4A6354-E592-47C5-977E-9E03DD678FDA}" dt="2023-09-19T08:40:16.295" v="9813" actId="20577"/>
          <ac:spMkLst>
            <pc:docMk/>
            <pc:sldMk cId="2560807664" sldId="413"/>
            <ac:spMk id="6" creationId="{465FC102-0FED-F2A2-EE33-DD6EB23EFEC0}"/>
          </ac:spMkLst>
        </pc:spChg>
        <pc:spChg chg="mod">
          <ac:chgData name="number two" userId="cc2bff6e32b96a27" providerId="LiveId" clId="{9A4A6354-E592-47C5-977E-9E03DD678FDA}" dt="2023-09-19T08:43:22.394" v="10138" actId="6549"/>
          <ac:spMkLst>
            <pc:docMk/>
            <pc:sldMk cId="2560807664" sldId="413"/>
            <ac:spMk id="7" creationId="{B80BE361-C36A-ABA6-5D15-DDE7D032F69D}"/>
          </ac:spMkLst>
        </pc:spChg>
        <pc:spChg chg="mod">
          <ac:chgData name="number two" userId="cc2bff6e32b96a27" providerId="LiveId" clId="{9A4A6354-E592-47C5-977E-9E03DD678FDA}" dt="2023-09-19T08:41:23.638" v="9916" actId="20577"/>
          <ac:spMkLst>
            <pc:docMk/>
            <pc:sldMk cId="2560807664" sldId="413"/>
            <ac:spMk id="11" creationId="{19871AB1-58A1-987F-3901-87050882DE9E}"/>
          </ac:spMkLst>
        </pc:spChg>
        <pc:spChg chg="mod">
          <ac:chgData name="number two" userId="cc2bff6e32b96a27" providerId="LiveId" clId="{9A4A6354-E592-47C5-977E-9E03DD678FDA}" dt="2023-09-19T08:42:22.675" v="10010" actId="20577"/>
          <ac:spMkLst>
            <pc:docMk/>
            <pc:sldMk cId="2560807664" sldId="413"/>
            <ac:spMk id="21" creationId="{9BBC4F71-DB76-8BDE-B36B-070E87DBFB08}"/>
          </ac:spMkLst>
        </pc:spChg>
        <pc:picChg chg="add mod ord">
          <ac:chgData name="number two" userId="cc2bff6e32b96a27" providerId="LiveId" clId="{9A4A6354-E592-47C5-977E-9E03DD678FDA}" dt="2023-09-19T08:40:33.278" v="9820" actId="554"/>
          <ac:picMkLst>
            <pc:docMk/>
            <pc:sldMk cId="2560807664" sldId="413"/>
            <ac:picMk id="3" creationId="{3D2E4BBE-6EA1-6CBB-00BD-3796CE3B35A1}"/>
          </ac:picMkLst>
        </pc:picChg>
        <pc:picChg chg="del mod ord">
          <ac:chgData name="number two" userId="cc2bff6e32b96a27" providerId="LiveId" clId="{9A4A6354-E592-47C5-977E-9E03DD678FDA}" dt="2023-09-19T08:40:34.575" v="9821" actId="478"/>
          <ac:picMkLst>
            <pc:docMk/>
            <pc:sldMk cId="2560807664" sldId="413"/>
            <ac:picMk id="5" creationId="{35007028-D7A5-771D-034E-EC16FF2E667B}"/>
          </ac:picMkLst>
        </pc:picChg>
        <pc:picChg chg="add mod ord">
          <ac:chgData name="number two" userId="cc2bff6e32b96a27" providerId="LiveId" clId="{9A4A6354-E592-47C5-977E-9E03DD678FDA}" dt="2023-09-19T08:41:54.193" v="9923" actId="554"/>
          <ac:picMkLst>
            <pc:docMk/>
            <pc:sldMk cId="2560807664" sldId="413"/>
            <ac:picMk id="9" creationId="{B073FC4C-2D7F-C8DE-4E9A-30F89C8FF1B9}"/>
          </ac:picMkLst>
        </pc:picChg>
        <pc:picChg chg="del mod">
          <ac:chgData name="number two" userId="cc2bff6e32b96a27" providerId="LiveId" clId="{9A4A6354-E592-47C5-977E-9E03DD678FDA}" dt="2023-09-19T08:41:55.482" v="9924" actId="478"/>
          <ac:picMkLst>
            <pc:docMk/>
            <pc:sldMk cId="2560807664" sldId="413"/>
            <ac:picMk id="12" creationId="{FDD03B2B-082B-518D-C009-4D172703D973}"/>
          </ac:picMkLst>
        </pc:picChg>
      </pc:sldChg>
      <pc:sldChg chg="addSp delSp modSp add mod">
        <pc:chgData name="number two" userId="cc2bff6e32b96a27" providerId="LiveId" clId="{9A4A6354-E592-47C5-977E-9E03DD678FDA}" dt="2023-09-19T08:43:09.995" v="10111" actId="20577"/>
        <pc:sldMkLst>
          <pc:docMk/>
          <pc:sldMk cId="3070079065" sldId="414"/>
        </pc:sldMkLst>
        <pc:spChg chg="del">
          <ac:chgData name="number two" userId="cc2bff6e32b96a27" providerId="LiveId" clId="{9A4A6354-E592-47C5-977E-9E03DD678FDA}" dt="2023-09-19T08:42:47.719" v="10020" actId="478"/>
          <ac:spMkLst>
            <pc:docMk/>
            <pc:sldMk cId="3070079065" sldId="414"/>
            <ac:spMk id="7" creationId="{B80BE361-C36A-ABA6-5D15-DDE7D032F69D}"/>
          </ac:spMkLst>
        </pc:spChg>
        <pc:spChg chg="mod">
          <ac:chgData name="number two" userId="cc2bff6e32b96a27" providerId="LiveId" clId="{9A4A6354-E592-47C5-977E-9E03DD678FDA}" dt="2023-09-19T08:43:05.344" v="10109" actId="20577"/>
          <ac:spMkLst>
            <pc:docMk/>
            <pc:sldMk cId="3070079065" sldId="414"/>
            <ac:spMk id="11" creationId="{19871AB1-58A1-987F-3901-87050882DE9E}"/>
          </ac:spMkLst>
        </pc:spChg>
        <pc:spChg chg="mod">
          <ac:chgData name="number two" userId="cc2bff6e32b96a27" providerId="LiveId" clId="{9A4A6354-E592-47C5-977E-9E03DD678FDA}" dt="2023-09-19T08:43:09.995" v="10111" actId="20577"/>
          <ac:spMkLst>
            <pc:docMk/>
            <pc:sldMk cId="3070079065" sldId="414"/>
            <ac:spMk id="21" creationId="{9BBC4F71-DB76-8BDE-B36B-070E87DBFB08}"/>
          </ac:spMkLst>
        </pc:spChg>
        <pc:picChg chg="del mod">
          <ac:chgData name="number two" userId="cc2bff6e32b96a27" providerId="LiveId" clId="{9A4A6354-E592-47C5-977E-9E03DD678FDA}" dt="2023-09-19T08:42:44.884" v="10018" actId="478"/>
          <ac:picMkLst>
            <pc:docMk/>
            <pc:sldMk cId="3070079065" sldId="414"/>
            <ac:picMk id="3" creationId="{3D2E4BBE-6EA1-6CBB-00BD-3796CE3B35A1}"/>
          </ac:picMkLst>
        </pc:picChg>
        <pc:picChg chg="add mod ord">
          <ac:chgData name="number two" userId="cc2bff6e32b96a27" providerId="LiveId" clId="{9A4A6354-E592-47C5-977E-9E03DD678FDA}" dt="2023-09-19T08:42:43.525" v="10017" actId="554"/>
          <ac:picMkLst>
            <pc:docMk/>
            <pc:sldMk cId="3070079065" sldId="414"/>
            <ac:picMk id="5" creationId="{80F3EE6E-CE3A-D741-5807-5FFC28DB7E93}"/>
          </ac:picMkLst>
        </pc:picChg>
        <pc:picChg chg="del">
          <ac:chgData name="number two" userId="cc2bff6e32b96a27" providerId="LiveId" clId="{9A4A6354-E592-47C5-977E-9E03DD678FDA}" dt="2023-09-19T08:42:46.432" v="10019" actId="478"/>
          <ac:picMkLst>
            <pc:docMk/>
            <pc:sldMk cId="3070079065" sldId="414"/>
            <ac:picMk id="9" creationId="{B073FC4C-2D7F-C8DE-4E9A-30F89C8FF1B9}"/>
          </ac:picMkLst>
        </pc:picChg>
      </pc:sldChg>
    </pc:docChg>
  </pc:docChgLst>
  <pc:docChgLst>
    <pc:chgData name="number two" userId="cc2bff6e32b96a27" providerId="LiveId" clId="{5F051DA4-C168-4DE2-B748-B766E5786860}"/>
    <pc:docChg chg="undo redo custSel addSld delSld modSld sldOrd addMainMaster delMainMaster modMainMaster addSection modSection">
      <pc:chgData name="number two" userId="cc2bff6e32b96a27" providerId="LiveId" clId="{5F051DA4-C168-4DE2-B748-B766E5786860}" dt="2023-09-14T08:50:24.219" v="4653" actId="20577"/>
      <pc:docMkLst>
        <pc:docMk/>
      </pc:docMkLst>
      <pc:sldChg chg="delSp modSp add del mod">
        <pc:chgData name="number two" userId="cc2bff6e32b96a27" providerId="LiveId" clId="{5F051DA4-C168-4DE2-B748-B766E5786860}" dt="2023-09-14T06:51:47.505" v="1837" actId="47"/>
        <pc:sldMkLst>
          <pc:docMk/>
          <pc:sldMk cId="3432681146" sldId="257"/>
        </pc:sldMkLst>
        <pc:spChg chg="del">
          <ac:chgData name="number two" userId="cc2bff6e32b96a27" providerId="LiveId" clId="{5F051DA4-C168-4DE2-B748-B766E5786860}" dt="2023-09-14T06:25:47.703" v="1710" actId="478"/>
          <ac:spMkLst>
            <pc:docMk/>
            <pc:sldMk cId="3432681146" sldId="257"/>
            <ac:spMk id="8" creationId="{8F55530C-C00E-21FE-2631-AE6368FA0DBB}"/>
          </ac:spMkLst>
        </pc:spChg>
        <pc:spChg chg="mod">
          <ac:chgData name="number two" userId="cc2bff6e32b96a27" providerId="LiveId" clId="{5F051DA4-C168-4DE2-B748-B766E5786860}" dt="2023-09-14T06:25:22.019" v="1701" actId="20577"/>
          <ac:spMkLst>
            <pc:docMk/>
            <pc:sldMk cId="3432681146" sldId="257"/>
            <ac:spMk id="16" creationId="{5EC8C686-5A17-9FF5-4712-F9BE77DACD59}"/>
          </ac:spMkLst>
        </pc:spChg>
        <pc:spChg chg="mod">
          <ac:chgData name="number two" userId="cc2bff6e32b96a27" providerId="LiveId" clId="{5F051DA4-C168-4DE2-B748-B766E5786860}" dt="2023-09-14T06:25:28.587" v="1702" actId="14100"/>
          <ac:spMkLst>
            <pc:docMk/>
            <pc:sldMk cId="3432681146" sldId="257"/>
            <ac:spMk id="21" creationId="{A63A85FA-C87F-E16A-9F1F-4E5A7B516188}"/>
          </ac:spMkLst>
        </pc:spChg>
        <pc:spChg chg="mod">
          <ac:chgData name="number two" userId="cc2bff6e32b96a27" providerId="LiveId" clId="{5F051DA4-C168-4DE2-B748-B766E5786860}" dt="2023-09-14T06:25:38.066" v="1709" actId="20577"/>
          <ac:spMkLst>
            <pc:docMk/>
            <pc:sldMk cId="3432681146" sldId="257"/>
            <ac:spMk id="22" creationId="{4E3DE3FB-9862-2EC6-11A0-113D794BAD57}"/>
          </ac:spMkLst>
        </pc:spChg>
      </pc:sldChg>
      <pc:sldChg chg="modSp add del mod ord">
        <pc:chgData name="number two" userId="cc2bff6e32b96a27" providerId="LiveId" clId="{5F051DA4-C168-4DE2-B748-B766E5786860}" dt="2023-09-14T04:28:34.671" v="473" actId="2696"/>
        <pc:sldMkLst>
          <pc:docMk/>
          <pc:sldMk cId="2121308066" sldId="261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2121308066" sldId="261"/>
            <ac:spMk id="13" creationId="{7D354F77-56BC-C992-F95B-4A74030B4151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21308066" sldId="261"/>
            <ac:spMk id="16" creationId="{99BE2F3B-C3E7-54F5-6CD1-9B226C4F76EB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21308066" sldId="261"/>
            <ac:spMk id="27" creationId="{465C1F05-C8FB-4B83-479E-9A097E381A26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21308066" sldId="261"/>
            <ac:spMk id="28" creationId="{B63BAC07-F8E3-FD40-BDC4-76F840B71F06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21308066" sldId="261"/>
            <ac:spMk id="29" creationId="{1AC1E643-C543-FBB8-1BFB-BD61BFF7454F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21308066" sldId="261"/>
            <ac:spMk id="30" creationId="{1BF5B909-7D50-B7A4-5B91-E7380ED4B6B5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21308066" sldId="261"/>
            <ac:spMk id="31" creationId="{40B21E40-39E7-881A-8B8A-5D41F4A49114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21308066" sldId="261"/>
            <ac:spMk id="32" creationId="{D45D2D40-4C2E-7B2C-384B-2607B4F6C1DC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21308066" sldId="261"/>
            <ac:spMk id="33" creationId="{F9F4920B-D6DD-00AB-B5F1-AC0047CCF7B7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21308066" sldId="261"/>
            <ac:spMk id="34" creationId="{82D7097B-82C4-5C9A-ED89-18C0172B1454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121308066" sldId="261"/>
            <ac:picMk id="20" creationId="{006220D1-274F-85D2-FEB1-876386D31A4B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121308066" sldId="261"/>
            <ac:picMk id="22" creationId="{708C744C-6AFE-C282-CD2A-C34D88C98E76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121308066" sldId="261"/>
            <ac:picMk id="24" creationId="{6B7EF077-8BD1-CFFF-1A33-297E8CD93FD6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121308066" sldId="261"/>
            <ac:picMk id="26" creationId="{8B998F5D-CD8E-083A-CD61-613EC50AEA1F}"/>
          </ac:picMkLst>
        </pc:picChg>
      </pc:sldChg>
      <pc:sldChg chg="addSp delSp modSp add del mod ord modClrScheme chgLayout">
        <pc:chgData name="number two" userId="cc2bff6e32b96a27" providerId="LiveId" clId="{5F051DA4-C168-4DE2-B748-B766E5786860}" dt="2023-09-14T03:00:08.735" v="323" actId="2696"/>
        <pc:sldMkLst>
          <pc:docMk/>
          <pc:sldMk cId="3031236929" sldId="266"/>
        </pc:sldMkLst>
        <pc:spChg chg="add del mod ord">
          <ac:chgData name="number two" userId="cc2bff6e32b96a27" providerId="LiveId" clId="{5F051DA4-C168-4DE2-B748-B766E5786860}" dt="2023-09-14T02:52:50.342" v="287" actId="700"/>
          <ac:spMkLst>
            <pc:docMk/>
            <pc:sldMk cId="3031236929" sldId="266"/>
            <ac:spMk id="2" creationId="{2D581164-BFEC-C4CB-48D4-342B428E9439}"/>
          </ac:spMkLst>
        </pc:spChg>
        <pc:spChg chg="add del mod ord">
          <ac:chgData name="number two" userId="cc2bff6e32b96a27" providerId="LiveId" clId="{5F051DA4-C168-4DE2-B748-B766E5786860}" dt="2023-09-14T02:52:58.711" v="289" actId="700"/>
          <ac:spMkLst>
            <pc:docMk/>
            <pc:sldMk cId="3031236929" sldId="266"/>
            <ac:spMk id="3" creationId="{A8B421AD-9940-E239-B519-58343D2E287A}"/>
          </ac:spMkLst>
        </pc:spChg>
        <pc:spChg chg="del">
          <ac:chgData name="number two" userId="cc2bff6e32b96a27" providerId="LiveId" clId="{5F051DA4-C168-4DE2-B748-B766E5786860}" dt="2023-09-14T02:52:29.199" v="285" actId="478"/>
          <ac:spMkLst>
            <pc:docMk/>
            <pc:sldMk cId="3031236929" sldId="266"/>
            <ac:spMk id="4" creationId="{84963788-F58D-2BB3-8346-6EE9CD758E27}"/>
          </ac:spMkLst>
        </pc:spChg>
        <pc:spChg chg="add del mod ord">
          <ac:chgData name="number two" userId="cc2bff6e32b96a27" providerId="LiveId" clId="{5F051DA4-C168-4DE2-B748-B766E5786860}" dt="2023-09-14T02:52:58.711" v="289" actId="700"/>
          <ac:spMkLst>
            <pc:docMk/>
            <pc:sldMk cId="3031236929" sldId="266"/>
            <ac:spMk id="6" creationId="{EFC107F8-5DE8-27DD-8B7F-9EA50756C103}"/>
          </ac:spMkLst>
        </pc:spChg>
        <pc:spChg chg="del">
          <ac:chgData name="number two" userId="cc2bff6e32b96a27" providerId="LiveId" clId="{5F051DA4-C168-4DE2-B748-B766E5786860}" dt="2023-09-14T02:52:27.899" v="284" actId="478"/>
          <ac:spMkLst>
            <pc:docMk/>
            <pc:sldMk cId="3031236929" sldId="266"/>
            <ac:spMk id="7" creationId="{033BA9BC-B5FB-25EC-94CA-2CCFB760D690}"/>
          </ac:spMkLst>
        </pc:spChg>
        <pc:spChg chg="add mod ord">
          <ac:chgData name="number two" userId="cc2bff6e32b96a27" providerId="LiveId" clId="{5F051DA4-C168-4DE2-B748-B766E5786860}" dt="2023-09-14T02:52:58.711" v="289" actId="700"/>
          <ac:spMkLst>
            <pc:docMk/>
            <pc:sldMk cId="3031236929" sldId="266"/>
            <ac:spMk id="8" creationId="{6D80DDFA-7EEF-F7F4-B0EC-1FADB5D6187F}"/>
          </ac:spMkLst>
        </pc:spChg>
        <pc:spChg chg="del">
          <ac:chgData name="number two" userId="cc2bff6e32b96a27" providerId="LiveId" clId="{5F051DA4-C168-4DE2-B748-B766E5786860}" dt="2023-09-14T02:52:27.899" v="284" actId="478"/>
          <ac:spMkLst>
            <pc:docMk/>
            <pc:sldMk cId="3031236929" sldId="266"/>
            <ac:spMk id="9" creationId="{1744F58E-6925-4517-BC43-0F9F766418CD}"/>
          </ac:spMkLst>
        </pc:spChg>
        <pc:spChg chg="del mod">
          <ac:chgData name="number two" userId="cc2bff6e32b96a27" providerId="LiveId" clId="{5F051DA4-C168-4DE2-B748-B766E5786860}" dt="2023-09-14T02:52:27.899" v="284" actId="478"/>
          <ac:spMkLst>
            <pc:docMk/>
            <pc:sldMk cId="3031236929" sldId="266"/>
            <ac:spMk id="12" creationId="{1744F58E-6925-4517-BC43-0F9F766418CD}"/>
          </ac:spMkLst>
        </pc:spChg>
        <pc:picChg chg="del">
          <ac:chgData name="number two" userId="cc2bff6e32b96a27" providerId="LiveId" clId="{5F051DA4-C168-4DE2-B748-B766E5786860}" dt="2023-09-14T02:52:27.899" v="284" actId="478"/>
          <ac:picMkLst>
            <pc:docMk/>
            <pc:sldMk cId="3031236929" sldId="266"/>
            <ac:picMk id="5" creationId="{0EB87C29-FB79-4400-1806-20B6B925ACFF}"/>
          </ac:picMkLst>
        </pc:picChg>
      </pc:sldChg>
      <pc:sldChg chg="modSp add del mod ord">
        <pc:chgData name="number two" userId="cc2bff6e32b96a27" providerId="LiveId" clId="{5F051DA4-C168-4DE2-B748-B766E5786860}" dt="2023-09-14T04:28:34.671" v="473" actId="2696"/>
        <pc:sldMkLst>
          <pc:docMk/>
          <pc:sldMk cId="2278249747" sldId="268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2278249747" sldId="268"/>
            <ac:spMk id="2" creationId="{4C1A42CA-B39A-185D-FFB3-A10BD59CA8F7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278249747" sldId="268"/>
            <ac:spMk id="3" creationId="{07864B68-5BC0-7399-0CC2-D7A99B854267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278249747" sldId="268"/>
            <ac:spMk id="5" creationId="{528B6C00-71E8-7FF8-9449-289A19533C4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278249747" sldId="268"/>
            <ac:spMk id="6" creationId="{04F747BC-4D04-5DF9-8105-D79D96C6C6D1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278249747" sldId="268"/>
            <ac:picMk id="4" creationId="{00000000-0000-0000-0000-000000000000}"/>
          </ac:picMkLst>
        </pc:picChg>
      </pc:sldChg>
      <pc:sldChg chg="modSp add del mod ord">
        <pc:chgData name="number two" userId="cc2bff6e32b96a27" providerId="LiveId" clId="{5F051DA4-C168-4DE2-B748-B766E5786860}" dt="2023-09-14T04:28:34.671" v="473" actId="2696"/>
        <pc:sldMkLst>
          <pc:docMk/>
          <pc:sldMk cId="4087511443" sldId="271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4087511443" sldId="271"/>
            <ac:spMk id="2" creationId="{DACAF74D-22C8-7405-D6C7-FFB6CE027C7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4087511443" sldId="271"/>
            <ac:spMk id="5" creationId="{B2EA0540-995F-C91A-B00D-31DE17238233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4087511443" sldId="271"/>
            <ac:spMk id="6" creationId="{C0BE8384-B059-1072-8D1C-DD2B4D9DD1C8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4087511443" sldId="271"/>
            <ac:spMk id="11" creationId="{3CE5BBF2-EFDE-7B23-B437-EEA8A2647F31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4087511443" sldId="271"/>
            <ac:spMk id="24" creationId="{6CEB3685-FD17-6F05-49E1-4F7000F4863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4087511443" sldId="271"/>
            <ac:spMk id="25" creationId="{4CFAC922-5C24-F333-264C-E63BB77C9D18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4087511443" sldId="271"/>
            <ac:spMk id="26" creationId="{D33BBDCC-A377-9BE4-679D-5213C8D9549A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4087511443" sldId="271"/>
            <ac:spMk id="27" creationId="{F6DB0EDD-7260-1788-8759-50CFF28FD725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4087511443" sldId="271"/>
            <ac:spMk id="28" creationId="{90931336-15BA-E74B-B806-2A2C398434B8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4087511443" sldId="271"/>
            <ac:spMk id="29" creationId="{AF53EEBA-EEF3-E920-2A0B-F6556FA1A077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4087511443" sldId="271"/>
            <ac:spMk id="30" creationId="{EFD5EFE5-6298-ED94-6878-43C7857D72F4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4087511443" sldId="271"/>
            <ac:spMk id="31" creationId="{38BB2C78-FE6D-0BA6-42A9-D3FE0DD7A3DA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4087511443" sldId="271"/>
            <ac:spMk id="37" creationId="{BA0A126D-C2D1-CF88-53F3-379BA24CC46D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4087511443" sldId="271"/>
            <ac:spMk id="39" creationId="{3377EE5C-1432-CA99-70EC-D8F07B4DF7B8}"/>
          </ac:spMkLst>
        </pc:spChg>
        <pc:grpChg chg="mod">
          <ac:chgData name="number two" userId="cc2bff6e32b96a27" providerId="LiveId" clId="{5F051DA4-C168-4DE2-B748-B766E5786860}" dt="2023-09-14T03:12:43.871" v="442"/>
          <ac:grpSpMkLst>
            <pc:docMk/>
            <pc:sldMk cId="4087511443" sldId="271"/>
            <ac:grpSpMk id="40" creationId="{354CD098-EA31-136A-C041-4DA93ADBA3DA}"/>
          </ac:grpSpMkLst>
        </pc:gr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4087511443" sldId="271"/>
            <ac:picMk id="15" creationId="{8017E730-FA3F-93EB-BE84-0782FAF6878F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4087511443" sldId="271"/>
            <ac:picMk id="17" creationId="{CF56FE0A-BC7A-B237-E1FB-6142653DA8D3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4087511443" sldId="271"/>
            <ac:picMk id="19" creationId="{A974D7D5-0566-9EB5-01FC-70FF11021649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4087511443" sldId="271"/>
            <ac:picMk id="21" creationId="{E8235A61-6C21-4523-466E-C6C38578859C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4087511443" sldId="271"/>
            <ac:picMk id="23" creationId="{2951C9A8-3AB9-7A58-21CD-4EB257F62883}"/>
          </ac:picMkLst>
        </pc:picChg>
        <pc:cxnChg chg="mod">
          <ac:chgData name="number two" userId="cc2bff6e32b96a27" providerId="LiveId" clId="{5F051DA4-C168-4DE2-B748-B766E5786860}" dt="2023-09-14T03:12:43.871" v="442"/>
          <ac:cxnSpMkLst>
            <pc:docMk/>
            <pc:sldMk cId="4087511443" sldId="271"/>
            <ac:cxnSpMk id="33" creationId="{A299B387-C7AA-49FC-B664-5E9A49D388B9}"/>
          </ac:cxnSpMkLst>
        </pc:cxnChg>
      </pc:sldChg>
      <pc:sldChg chg="modSp add del ord">
        <pc:chgData name="number two" userId="cc2bff6e32b96a27" providerId="LiveId" clId="{5F051DA4-C168-4DE2-B748-B766E5786860}" dt="2023-09-14T04:28:34.671" v="473" actId="2696"/>
        <pc:sldMkLst>
          <pc:docMk/>
          <pc:sldMk cId="1695822301" sldId="276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1695822301" sldId="276"/>
            <ac:spMk id="12" creationId="{04DE51B0-62DC-1FD6-C58D-8FE205FB1012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695822301" sldId="276"/>
            <ac:spMk id="32" creationId="{1A621F67-93FF-6562-B8ED-9D45A91B1EFC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695822301" sldId="276"/>
            <ac:spMk id="33" creationId="{E9898033-3B8C-5912-A01E-5D6A53D42C5D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695822301" sldId="276"/>
            <ac:spMk id="34" creationId="{12FBC898-9947-93CC-C83F-3AE49CCB74C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695822301" sldId="276"/>
            <ac:spMk id="35" creationId="{AD88B1A7-0930-B58F-6363-B5031A690124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695822301" sldId="276"/>
            <ac:spMk id="36" creationId="{87C532D0-50D4-1D1B-8A9F-4EF18A89115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695822301" sldId="276"/>
            <ac:spMk id="37" creationId="{5466671F-6717-A29F-B69E-317632448B6A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695822301" sldId="276"/>
            <ac:spMk id="38" creationId="{7029E0A1-B227-A3BC-D122-4D2BA1373665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695822301" sldId="276"/>
            <ac:spMk id="39" creationId="{DABEEE53-F9A7-5BA3-95EC-A11AF114047F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695822301" sldId="276"/>
            <ac:spMk id="40" creationId="{D688E694-71DD-B339-FD90-7E9D3A5F729E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1695822301" sldId="276"/>
            <ac:picMk id="18" creationId="{BE8CDF5E-8B02-36B6-ACB2-D49AFA86EA2C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1695822301" sldId="276"/>
            <ac:picMk id="20" creationId="{01D7941C-F94A-82FD-C8BE-26125F2F9EAE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1695822301" sldId="276"/>
            <ac:picMk id="22" creationId="{5D08E16D-28B1-58D4-852A-D79410D1D630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1695822301" sldId="276"/>
            <ac:picMk id="30" creationId="{A5CDA386-0EA9-2B14-216C-95485BC81E31}"/>
          </ac:picMkLst>
        </pc:picChg>
      </pc:sldChg>
      <pc:sldChg chg="modSp add del ord">
        <pc:chgData name="number two" userId="cc2bff6e32b96a27" providerId="LiveId" clId="{5F051DA4-C168-4DE2-B748-B766E5786860}" dt="2023-09-14T04:28:34.671" v="473" actId="2696"/>
        <pc:sldMkLst>
          <pc:docMk/>
          <pc:sldMk cId="3256390796" sldId="277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3256390796" sldId="277"/>
            <ac:spMk id="9" creationId="{FA92F6FE-0872-AD67-922E-26A66DCD7CF5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256390796" sldId="277"/>
            <ac:spMk id="10" creationId="{EB39F5D7-5E8F-AD25-A391-25F18529520C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256390796" sldId="277"/>
            <ac:spMk id="18" creationId="{A6908D55-B056-87B7-3C0B-466D28E9169D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256390796" sldId="277"/>
            <ac:spMk id="19" creationId="{557B98A7-2A68-8574-17D8-592EE9C21C0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256390796" sldId="277"/>
            <ac:spMk id="20" creationId="{9072E062-5037-D140-1EDB-7CBDC98982BF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256390796" sldId="277"/>
            <ac:spMk id="21" creationId="{6C7343A9-4F6D-C2B9-7D2E-423A5338B5DD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256390796" sldId="277"/>
            <ac:spMk id="22" creationId="{53296775-3FEB-F3CF-4A83-68E7C9D57D0A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256390796" sldId="277"/>
            <ac:spMk id="23" creationId="{2869282D-2E41-95A6-8647-D7705E6D9712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256390796" sldId="277"/>
            <ac:spMk id="25" creationId="{C81B78BF-0C07-18CB-F21E-3EE99C65099D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256390796" sldId="277"/>
            <ac:spMk id="28" creationId="{EF16BE3C-2247-A3C1-6DB9-7966B0C5287B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256390796" sldId="277"/>
            <ac:spMk id="29" creationId="{5B1B46FF-AABD-8882-0394-26CFBA88D97F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256390796" sldId="277"/>
            <ac:spMk id="30" creationId="{6C870CDB-3623-DF35-917B-9A698E6747CF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256390796" sldId="277"/>
            <ac:spMk id="31" creationId="{22D5F591-C2BD-18F7-4F6B-4583EAF3BF29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256390796" sldId="277"/>
            <ac:spMk id="33" creationId="{B14391D1-6867-ED47-E55C-22D3355FD425}"/>
          </ac:spMkLst>
        </pc:spChg>
        <pc:grpChg chg="mod">
          <ac:chgData name="number two" userId="cc2bff6e32b96a27" providerId="LiveId" clId="{5F051DA4-C168-4DE2-B748-B766E5786860}" dt="2023-09-14T03:12:43.871" v="442"/>
          <ac:grpSpMkLst>
            <pc:docMk/>
            <pc:sldMk cId="3256390796" sldId="277"/>
            <ac:grpSpMk id="24" creationId="{D2DEF5A8-280C-1949-4A02-DC7EF81AB3E4}"/>
          </ac:grpSpMkLst>
        </pc:gr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3256390796" sldId="277"/>
            <ac:picMk id="11" creationId="{C8331E6F-9DBA-380D-84D5-73BA76A6C6E3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3256390796" sldId="277"/>
            <ac:picMk id="15" creationId="{AAD8BE6E-2E65-2013-B135-71E76B17E4B9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3256390796" sldId="277"/>
            <ac:picMk id="17" creationId="{D294F21A-A2F3-6BCF-DA69-498F9F19805C}"/>
          </ac:picMkLst>
        </pc:picChg>
      </pc:sldChg>
      <pc:sldChg chg="modSp add del ord">
        <pc:chgData name="number two" userId="cc2bff6e32b96a27" providerId="LiveId" clId="{5F051DA4-C168-4DE2-B748-B766E5786860}" dt="2023-09-14T04:28:34.671" v="473" actId="2696"/>
        <pc:sldMkLst>
          <pc:docMk/>
          <pc:sldMk cId="1516945180" sldId="278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1516945180" sldId="278"/>
            <ac:spMk id="2" creationId="{0EB1218D-B647-1581-770F-C7DBC3011D1C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516945180" sldId="278"/>
            <ac:spMk id="4" creationId="{FA45738D-0730-CD2C-04E4-732E5A8981AA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516945180" sldId="278"/>
            <ac:spMk id="5" creationId="{20C184E2-FB58-F031-13B6-0E079DCEB98D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516945180" sldId="278"/>
            <ac:spMk id="6" creationId="{DE300734-46CD-E859-1BE4-DCA7B0F33B9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516945180" sldId="278"/>
            <ac:spMk id="7" creationId="{97CD07AB-CCA5-0B46-15D8-DC63A89C945D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516945180" sldId="278"/>
            <ac:spMk id="8" creationId="{235A3BD0-F46C-C7A6-186C-CCC9147A026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516945180" sldId="278"/>
            <ac:spMk id="9" creationId="{B58CC2A4-C1E7-37EA-C4CA-2AAD5DC9F277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516945180" sldId="278"/>
            <ac:spMk id="10" creationId="{BA5468F8-2581-83B7-5B87-07F8F2AC72B8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516945180" sldId="278"/>
            <ac:spMk id="11" creationId="{3089B75B-975C-E9A0-58F6-3EBCA8B0C11C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516945180" sldId="278"/>
            <ac:spMk id="12" creationId="{A73C314E-4061-61E6-79BF-D0A8ABA9B803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516945180" sldId="278"/>
            <ac:spMk id="13" creationId="{9B1059F5-C76D-A304-7CEF-E7F3927FDA75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1516945180" sldId="278"/>
            <ac:picMk id="3" creationId="{9338D7A9-114F-111E-55F7-8996E7993309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1516945180" sldId="278"/>
            <ac:picMk id="15" creationId="{9B810025-D9E9-219C-CA2D-CDE8F69B5FBB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1516945180" sldId="278"/>
            <ac:picMk id="17" creationId="{3964E787-70F7-4C2A-E1BF-B3F19FB8AC46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1516945180" sldId="278"/>
            <ac:picMk id="21" creationId="{1BAEADCD-BF8D-4AD2-F658-148F4C0B7EC0}"/>
          </ac:picMkLst>
        </pc:picChg>
      </pc:sldChg>
      <pc:sldChg chg="modSp add del ord">
        <pc:chgData name="number two" userId="cc2bff6e32b96a27" providerId="LiveId" clId="{5F051DA4-C168-4DE2-B748-B766E5786860}" dt="2023-09-14T04:28:34.671" v="473" actId="2696"/>
        <pc:sldMkLst>
          <pc:docMk/>
          <pc:sldMk cId="3578801633" sldId="279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3578801633" sldId="279"/>
            <ac:spMk id="3" creationId="{050893E4-6E1C-0C43-F0A0-F37BEFBFCEFC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578801633" sldId="279"/>
            <ac:spMk id="32" creationId="{F0DEB420-88C7-8C61-301B-946A0CC81548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578801633" sldId="279"/>
            <ac:spMk id="33" creationId="{CB97A858-E0C7-FDF4-9FE9-0AA7EB80A0DF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578801633" sldId="279"/>
            <ac:spMk id="34" creationId="{B3EB9E27-AAA1-457D-69B7-55F40766922C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578801633" sldId="279"/>
            <ac:spMk id="35" creationId="{85678016-9626-78D8-9317-0D9EC74EF0F8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578801633" sldId="279"/>
            <ac:spMk id="36" creationId="{11F5A78A-566D-93CF-283A-906F1967DF7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578801633" sldId="279"/>
            <ac:spMk id="37" creationId="{74553ACD-01E5-B6FC-02E2-49BC6703DD49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578801633" sldId="279"/>
            <ac:spMk id="38" creationId="{701C0DC3-0AC7-5CAE-6915-D6E9714E300D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3578801633" sldId="279"/>
            <ac:picMk id="21" creationId="{46D63150-E75C-7D4F-6957-79C2989B5589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3578801633" sldId="279"/>
            <ac:picMk id="23" creationId="{A523688F-846D-7767-906C-FC25F43DDF55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3578801633" sldId="279"/>
            <ac:picMk id="25" creationId="{E5F9AEC3-A02C-3468-0A96-7A4CF23519F1}"/>
          </ac:picMkLst>
        </pc:picChg>
      </pc:sldChg>
      <pc:sldChg chg="modSp add del ord">
        <pc:chgData name="number two" userId="cc2bff6e32b96a27" providerId="LiveId" clId="{5F051DA4-C168-4DE2-B748-B766E5786860}" dt="2023-09-14T04:28:34.671" v="473" actId="2696"/>
        <pc:sldMkLst>
          <pc:docMk/>
          <pc:sldMk cId="289239851" sldId="283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289239851" sldId="283"/>
            <ac:spMk id="3" creationId="{E4EF3254-40FA-AE2D-88B5-1D25B906D63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89239851" sldId="283"/>
            <ac:spMk id="7" creationId="{1606BD68-5E04-7B02-453B-E5D14A708939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89239851" sldId="283"/>
            <ac:spMk id="8" creationId="{019ACAF7-1348-498B-E68A-C24CD6E3B4F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89239851" sldId="283"/>
            <ac:spMk id="10" creationId="{A713AC26-462A-2FD7-2BF3-3FB195CBC37F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89239851" sldId="283"/>
            <ac:spMk id="14" creationId="{5DDE8F7C-F0CC-59A1-F3F3-08A2893CC336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89239851" sldId="283"/>
            <ac:spMk id="15" creationId="{91AB9B81-F87B-23CA-A463-2E78AA5C1546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89239851" sldId="283"/>
            <ac:spMk id="16" creationId="{6696BBB0-9858-EDEA-189B-D644C010FD3F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89239851" sldId="283"/>
            <ac:picMk id="5" creationId="{87F7810E-64F6-9C6C-E10B-3295A0C4D10A}"/>
          </ac:picMkLst>
        </pc:picChg>
      </pc:sldChg>
      <pc:sldChg chg="delSp modSp add del mod">
        <pc:chgData name="number two" userId="cc2bff6e32b96a27" providerId="LiveId" clId="{5F051DA4-C168-4DE2-B748-B766E5786860}" dt="2023-09-14T06:32:24.443" v="1764" actId="47"/>
        <pc:sldMkLst>
          <pc:docMk/>
          <pc:sldMk cId="4008769645" sldId="284"/>
        </pc:sldMkLst>
        <pc:spChg chg="mod">
          <ac:chgData name="number two" userId="cc2bff6e32b96a27" providerId="LiveId" clId="{5F051DA4-C168-4DE2-B748-B766E5786860}" dt="2023-09-14T06:04:24.879" v="1637" actId="27636"/>
          <ac:spMkLst>
            <pc:docMk/>
            <pc:sldMk cId="4008769645" sldId="284"/>
            <ac:spMk id="3" creationId="{99396126-744F-5FDC-3BA4-FE35C793DF58}"/>
          </ac:spMkLst>
        </pc:spChg>
        <pc:spChg chg="del">
          <ac:chgData name="number two" userId="cc2bff6e32b96a27" providerId="LiveId" clId="{5F051DA4-C168-4DE2-B748-B766E5786860}" dt="2023-09-14T06:05:03.160" v="1641" actId="478"/>
          <ac:spMkLst>
            <pc:docMk/>
            <pc:sldMk cId="4008769645" sldId="284"/>
            <ac:spMk id="6" creationId="{0B54EF12-BC19-4684-3CCF-495FD3D6F4D3}"/>
          </ac:spMkLst>
        </pc:spChg>
        <pc:spChg chg="mod">
          <ac:chgData name="number two" userId="cc2bff6e32b96a27" providerId="LiveId" clId="{5F051DA4-C168-4DE2-B748-B766E5786860}" dt="2023-09-14T06:04:37.856" v="1640" actId="6549"/>
          <ac:spMkLst>
            <pc:docMk/>
            <pc:sldMk cId="4008769645" sldId="284"/>
            <ac:spMk id="8" creationId="{1744F58E-6925-4517-BC43-0F9F766418CD}"/>
          </ac:spMkLst>
        </pc:spChg>
        <pc:spChg chg="mod">
          <ac:chgData name="number two" userId="cc2bff6e32b96a27" providerId="LiveId" clId="{5F051DA4-C168-4DE2-B748-B766E5786860}" dt="2023-09-14T06:07:28.416" v="1691" actId="20577"/>
          <ac:spMkLst>
            <pc:docMk/>
            <pc:sldMk cId="4008769645" sldId="284"/>
            <ac:spMk id="15" creationId="{7662C844-70D8-3EA9-B6E0-BF1AC781CEC8}"/>
          </ac:spMkLst>
        </pc:spChg>
        <pc:spChg chg="mod">
          <ac:chgData name="number two" userId="cc2bff6e32b96a27" providerId="LiveId" clId="{5F051DA4-C168-4DE2-B748-B766E5786860}" dt="2023-09-14T06:06:16.803" v="1656" actId="14100"/>
          <ac:spMkLst>
            <pc:docMk/>
            <pc:sldMk cId="4008769645" sldId="284"/>
            <ac:spMk id="16" creationId="{F983C329-BA02-DDDE-9838-92E44954749F}"/>
          </ac:spMkLst>
        </pc:spChg>
        <pc:picChg chg="mod">
          <ac:chgData name="number two" userId="cc2bff6e32b96a27" providerId="LiveId" clId="{5F051DA4-C168-4DE2-B748-B766E5786860}" dt="2023-09-14T06:05:40.961" v="1646" actId="14100"/>
          <ac:picMkLst>
            <pc:docMk/>
            <pc:sldMk cId="4008769645" sldId="284"/>
            <ac:picMk id="27" creationId="{611660DE-F739-9C28-F588-8AD46A398CD1}"/>
          </ac:picMkLst>
        </pc:picChg>
      </pc:sldChg>
      <pc:sldChg chg="modSp add del ord">
        <pc:chgData name="number two" userId="cc2bff6e32b96a27" providerId="LiveId" clId="{5F051DA4-C168-4DE2-B748-B766E5786860}" dt="2023-09-14T04:28:34.671" v="473" actId="2696"/>
        <pc:sldMkLst>
          <pc:docMk/>
          <pc:sldMk cId="2172387937" sldId="286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2172387937" sldId="286"/>
            <ac:spMk id="2" creationId="{B9F67618-C8DF-21C9-A3E6-41E12A4A582C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72387937" sldId="286"/>
            <ac:spMk id="3" creationId="{ECB42B48-6A93-8334-5CB9-E3E9321346CA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72387937" sldId="286"/>
            <ac:spMk id="4" creationId="{FBD7E0A1-5698-B015-4994-E6C24735B869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72387937" sldId="286"/>
            <ac:spMk id="17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72387937" sldId="286"/>
            <ac:spMk id="18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72387937" sldId="286"/>
            <ac:spMk id="19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72387937" sldId="286"/>
            <ac:spMk id="20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72387937" sldId="286"/>
            <ac:spMk id="21" creationId="{00000000-0000-0000-0000-000000000000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172387937" sldId="286"/>
            <ac:picMk id="7" creationId="{00000000-0000-0000-0000-000000000000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172387937" sldId="286"/>
            <ac:picMk id="10" creationId="{00000000-0000-0000-0000-000000000000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172387937" sldId="286"/>
            <ac:picMk id="14" creationId="{00000000-0000-0000-0000-000000000000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172387937" sldId="286"/>
            <ac:picMk id="15" creationId="{00000000-0000-0000-0000-000000000000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172387937" sldId="286"/>
            <ac:picMk id="16" creationId="{00000000-0000-0000-0000-000000000000}"/>
          </ac:picMkLst>
        </pc:picChg>
      </pc:sldChg>
      <pc:sldChg chg="modSp add del ord">
        <pc:chgData name="number two" userId="cc2bff6e32b96a27" providerId="LiveId" clId="{5F051DA4-C168-4DE2-B748-B766E5786860}" dt="2023-09-14T04:28:34.671" v="473" actId="2696"/>
        <pc:sldMkLst>
          <pc:docMk/>
          <pc:sldMk cId="1235874317" sldId="287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1235874317" sldId="287"/>
            <ac:spMk id="2" creationId="{99D89FEA-1D10-EA54-05E8-CFACC9A3ED3F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235874317" sldId="287"/>
            <ac:spMk id="3" creationId="{8B0A573E-C968-C2F3-AFC7-1CC5EE2B22FF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235874317" sldId="287"/>
            <ac:spMk id="4" creationId="{2282CE5C-6DA2-4CEC-093A-4F336BF1B57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235874317" sldId="287"/>
            <ac:spMk id="6" creationId="{53D28DF1-92DB-0CA6-E4A4-E7929650C3AF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1235874317" sldId="287"/>
            <ac:picMk id="5" creationId="{E5DD68B7-42D9-3AA0-CB0C-CC45E39B0795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1235874317" sldId="287"/>
            <ac:picMk id="8" creationId="{5A21A2B3-FC23-FF47-0B31-4400CD34D80E}"/>
          </ac:picMkLst>
        </pc:picChg>
        <pc:cxnChg chg="mod">
          <ac:chgData name="number two" userId="cc2bff6e32b96a27" providerId="LiveId" clId="{5F051DA4-C168-4DE2-B748-B766E5786860}" dt="2023-09-14T03:12:43.871" v="442"/>
          <ac:cxnSpMkLst>
            <pc:docMk/>
            <pc:sldMk cId="1235874317" sldId="287"/>
            <ac:cxnSpMk id="7" creationId="{00000000-0000-0000-0000-000000000000}"/>
          </ac:cxnSpMkLst>
        </pc:cxnChg>
      </pc:sldChg>
      <pc:sldChg chg="modSp">
        <pc:chgData name="number two" userId="cc2bff6e32b96a27" providerId="LiveId" clId="{5F051DA4-C168-4DE2-B748-B766E5786860}" dt="2023-09-14T03:12:43.871" v="442"/>
        <pc:sldMkLst>
          <pc:docMk/>
          <pc:sldMk cId="134465088" sldId="288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134465088" sldId="288"/>
            <ac:spMk id="2" creationId="{2DFCAD1A-E15B-7087-DDB9-6692B7B2DF0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34465088" sldId="288"/>
            <ac:spMk id="3" creationId="{E1312F55-56A2-7D25-8AEA-28F6A83A4D42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34465088" sldId="288"/>
            <ac:spMk id="4" creationId="{E1312F55-56A2-7D25-8AEA-28F6A83A4D42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34465088" sldId="288"/>
            <ac:spMk id="14" creationId="{2DFCAD1A-E15B-7087-DDB9-6692B7B2DF0E}"/>
          </ac:spMkLst>
        </pc:spChg>
        <pc:cxnChg chg="mod">
          <ac:chgData name="number two" userId="cc2bff6e32b96a27" providerId="LiveId" clId="{5F051DA4-C168-4DE2-B748-B766E5786860}" dt="2023-09-14T03:12:43.871" v="442"/>
          <ac:cxnSpMkLst>
            <pc:docMk/>
            <pc:sldMk cId="134465088" sldId="288"/>
            <ac:cxnSpMk id="6" creationId="{00000000-0000-0000-0000-000000000000}"/>
          </ac:cxnSpMkLst>
        </pc:cxnChg>
      </pc:sldChg>
      <pc:sldChg chg="modSp mod">
        <pc:chgData name="number two" userId="cc2bff6e32b96a27" providerId="LiveId" clId="{5F051DA4-C168-4DE2-B748-B766E5786860}" dt="2023-09-14T04:25:18.610" v="466" actId="20577"/>
        <pc:sldMkLst>
          <pc:docMk/>
          <pc:sldMk cId="1299100563" sldId="289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1299100563" sldId="289"/>
            <ac:spMk id="2" creationId="{20E4CCD4-44C8-B32C-9D67-947AA7D566CF}"/>
          </ac:spMkLst>
        </pc:spChg>
        <pc:spChg chg="mod">
          <ac:chgData name="number two" userId="cc2bff6e32b96a27" providerId="LiveId" clId="{5F051DA4-C168-4DE2-B748-B766E5786860}" dt="2023-09-14T04:25:18.610" v="466" actId="20577"/>
          <ac:spMkLst>
            <pc:docMk/>
            <pc:sldMk cId="1299100563" sldId="289"/>
            <ac:spMk id="3" creationId="{62D755C1-1894-0DB2-1A06-AC38F8B2D41C}"/>
          </ac:spMkLst>
        </pc:spChg>
        <pc:spChg chg="mod">
          <ac:chgData name="number two" userId="cc2bff6e32b96a27" providerId="LiveId" clId="{5F051DA4-C168-4DE2-B748-B766E5786860}" dt="2023-09-14T04:11:47.545" v="448" actId="113"/>
          <ac:spMkLst>
            <pc:docMk/>
            <pc:sldMk cId="1299100563" sldId="289"/>
            <ac:spMk id="4" creationId="{62D755C1-1894-0DB2-1A06-AC38F8B2D41C}"/>
          </ac:spMkLst>
        </pc:spChg>
      </pc:sldChg>
      <pc:sldChg chg="delSp add del mod">
        <pc:chgData name="number two" userId="cc2bff6e32b96a27" providerId="LiveId" clId="{5F051DA4-C168-4DE2-B748-B766E5786860}" dt="2023-09-14T06:35:58.762" v="1793" actId="2696"/>
        <pc:sldMkLst>
          <pc:docMk/>
          <pc:sldMk cId="1547156680" sldId="294"/>
        </pc:sldMkLst>
        <pc:spChg chg="del">
          <ac:chgData name="number two" userId="cc2bff6e32b96a27" providerId="LiveId" clId="{5F051DA4-C168-4DE2-B748-B766E5786860}" dt="2023-09-14T06:05:11.495" v="1642" actId="478"/>
          <ac:spMkLst>
            <pc:docMk/>
            <pc:sldMk cId="1547156680" sldId="294"/>
            <ac:spMk id="2" creationId="{29075BCA-695F-6B05-B029-CA3BB473E9F9}"/>
          </ac:spMkLst>
        </pc:spChg>
      </pc:sldChg>
      <pc:sldChg chg="modSp add del mod ord">
        <pc:chgData name="number two" userId="cc2bff6e32b96a27" providerId="LiveId" clId="{5F051DA4-C168-4DE2-B748-B766E5786860}" dt="2023-09-14T04:28:34.671" v="473" actId="2696"/>
        <pc:sldMkLst>
          <pc:docMk/>
          <pc:sldMk cId="2167357686" sldId="303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2167357686" sldId="303"/>
            <ac:spMk id="2" creationId="{054FA61B-A084-80D5-CD5B-C99E611DBC97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67357686" sldId="303"/>
            <ac:spMk id="3" creationId="{D57D8A61-429A-80BB-74A8-0EACF96D9BAB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67357686" sldId="303"/>
            <ac:spMk id="4" creationId="{528B6C00-71E8-7FF8-9449-289A19533C4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67357686" sldId="303"/>
            <ac:spMk id="5" creationId="{69172D67-A6E1-2683-8DFC-7CA089D17B6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67357686" sldId="303"/>
            <ac:spMk id="6" creationId="{3B47A613-3C8F-C98A-D4E2-76C72E13A30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67357686" sldId="303"/>
            <ac:spMk id="13" creationId="{C920FD3B-4DBE-EC21-6612-2791FADBE9B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67357686" sldId="303"/>
            <ac:spMk id="14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67357686" sldId="303"/>
            <ac:spMk id="15" creationId="{528B6C00-71E8-7FF8-9449-289A19533C4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67357686" sldId="303"/>
            <ac:spMk id="17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67357686" sldId="303"/>
            <ac:spMk id="18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167357686" sldId="303"/>
            <ac:spMk id="24" creationId="{00000000-0000-0000-0000-000000000000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167357686" sldId="303"/>
            <ac:picMk id="19" creationId="{00000000-0000-0000-0000-000000000000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167357686" sldId="303"/>
            <ac:picMk id="20" creationId="{00000000-0000-0000-0000-000000000000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167357686" sldId="303"/>
            <ac:picMk id="21" creationId="{00000000-0000-0000-0000-000000000000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167357686" sldId="303"/>
            <ac:picMk id="22" creationId="{00000000-0000-0000-0000-000000000000}"/>
          </ac:picMkLst>
        </pc:picChg>
      </pc:sldChg>
      <pc:sldChg chg="modSp add del ord">
        <pc:chgData name="number two" userId="cc2bff6e32b96a27" providerId="LiveId" clId="{5F051DA4-C168-4DE2-B748-B766E5786860}" dt="2023-09-14T04:28:34.671" v="473" actId="2696"/>
        <pc:sldMkLst>
          <pc:docMk/>
          <pc:sldMk cId="1867325298" sldId="304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1867325298" sldId="304"/>
            <ac:spMk id="2" creationId="{B8FE0ED7-BCFF-4F52-7E7F-6E5CB3FA8E1A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867325298" sldId="304"/>
            <ac:spMk id="3" creationId="{A863F5CF-5142-23F5-05FB-40D743672E49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867325298" sldId="304"/>
            <ac:spMk id="15" creationId="{A863F5CF-5142-23F5-05FB-40D743672E49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867325298" sldId="304"/>
            <ac:spMk id="21" creationId="{4C1A42CA-B39A-185D-FFB3-A10BD59CA8F7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867325298" sldId="304"/>
            <ac:spMk id="30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867325298" sldId="304"/>
            <ac:spMk id="31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867325298" sldId="304"/>
            <ac:spMk id="33" creationId="{528B6C00-71E8-7FF8-9449-289A19533C4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867325298" sldId="304"/>
            <ac:spMk id="34" creationId="{528B6C00-71E8-7FF8-9449-289A19533C4E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1867325298" sldId="304"/>
            <ac:picMk id="11" creationId="{00000000-0000-0000-0000-000000000000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1867325298" sldId="304"/>
            <ac:picMk id="27" creationId="{00000000-0000-0000-0000-000000000000}"/>
          </ac:picMkLst>
        </pc:picChg>
      </pc:sldChg>
      <pc:sldChg chg="modSp add del ord">
        <pc:chgData name="number two" userId="cc2bff6e32b96a27" providerId="LiveId" clId="{5F051DA4-C168-4DE2-B748-B766E5786860}" dt="2023-09-14T04:28:34.671" v="473" actId="2696"/>
        <pc:sldMkLst>
          <pc:docMk/>
          <pc:sldMk cId="635084815" sldId="305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635084815" sldId="305"/>
            <ac:spMk id="2" creationId="{C6A0FFD6-54E9-F363-A077-EFA563D8F3EB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635084815" sldId="305"/>
            <ac:spMk id="3" creationId="{B427509C-0172-2705-8609-8F886A3F882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635084815" sldId="305"/>
            <ac:spMk id="9" creationId="{A863F5CF-5142-23F5-05FB-40D743672E49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635084815" sldId="305"/>
            <ac:spMk id="10" creationId="{A863F5CF-5142-23F5-05FB-40D743672E49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635084815" sldId="305"/>
            <ac:spMk id="19" creationId="{528B6C00-71E8-7FF8-9449-289A19533C4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635084815" sldId="305"/>
            <ac:spMk id="20" creationId="{528B6C00-71E8-7FF8-9449-289A19533C4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635084815" sldId="305"/>
            <ac:spMk id="21" creationId="{528B6C00-71E8-7FF8-9449-289A19533C4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635084815" sldId="305"/>
            <ac:spMk id="22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635084815" sldId="305"/>
            <ac:spMk id="23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635084815" sldId="305"/>
            <ac:spMk id="24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635084815" sldId="305"/>
            <ac:spMk id="25" creationId="{00000000-0000-0000-0000-000000000000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635084815" sldId="305"/>
            <ac:picMk id="15" creationId="{00000000-0000-0000-0000-000000000000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635084815" sldId="305"/>
            <ac:picMk id="16" creationId="{00000000-0000-0000-0000-000000000000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635084815" sldId="305"/>
            <ac:picMk id="17" creationId="{00000000-0000-0000-0000-000000000000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635084815" sldId="305"/>
            <ac:picMk id="18" creationId="{00000000-0000-0000-0000-000000000000}"/>
          </ac:picMkLst>
        </pc:picChg>
      </pc:sldChg>
      <pc:sldChg chg="modSp add del mod ord">
        <pc:chgData name="number two" userId="cc2bff6e32b96a27" providerId="LiveId" clId="{5F051DA4-C168-4DE2-B748-B766E5786860}" dt="2023-09-14T04:28:34.671" v="473" actId="2696"/>
        <pc:sldMkLst>
          <pc:docMk/>
          <pc:sldMk cId="399305658" sldId="313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399305658" sldId="313"/>
            <ac:spMk id="2" creationId="{A96B0A19-E4CB-5A3B-856A-94281FEE182C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305658" sldId="313"/>
            <ac:spMk id="3" creationId="{7FD6C752-2335-998C-E423-5108159EFC85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305658" sldId="313"/>
            <ac:spMk id="10" creationId="{9A19274B-25F1-D4F1-6C2D-66338165052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305658" sldId="313"/>
            <ac:spMk id="32" creationId="{E5AD85DB-8FBA-1C1D-02E5-C7C8351152E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305658" sldId="313"/>
            <ac:spMk id="33" creationId="{8A17B882-9B46-9719-6715-40654016FB88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305658" sldId="313"/>
            <ac:spMk id="34" creationId="{734237C0-7A4A-2CD9-F21D-3C38F3FE2314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305658" sldId="313"/>
            <ac:spMk id="35" creationId="{60D58015-8A38-EA05-8B14-4BE9A69A0818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305658" sldId="313"/>
            <ac:spMk id="36" creationId="{A7F50021-90F8-4E79-9200-58AC6641FDF9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305658" sldId="313"/>
            <ac:spMk id="37" creationId="{611B3A3C-A18A-87C2-69B4-5EC2F8580D2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305658" sldId="313"/>
            <ac:spMk id="38" creationId="{3E932B0F-9CF7-0A9A-0A9D-0512AB32E871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305658" sldId="313"/>
            <ac:spMk id="39" creationId="{47600DC0-88BB-1078-B50B-E1F5A7A44FC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305658" sldId="313"/>
            <ac:spMk id="40" creationId="{9C466016-0E44-9EEC-2309-02470C4CFB1F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305658" sldId="313"/>
            <ac:spMk id="41" creationId="{D5C13B62-AE07-19EF-4578-2DB0E4D254D3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305658" sldId="313"/>
            <ac:spMk id="42" creationId="{289A0B32-9A99-0580-D983-92AE393550A6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399305658" sldId="313"/>
            <ac:picMk id="7" creationId="{016DAC50-9B53-C931-E7C9-7EF3C4254ABE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399305658" sldId="313"/>
            <ac:picMk id="20" creationId="{D3755DD7-A135-FF66-E6C6-73519C6C228E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399305658" sldId="313"/>
            <ac:picMk id="22" creationId="{EBD55B58-7202-5099-F658-FA162397CD62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399305658" sldId="313"/>
            <ac:picMk id="27" creationId="{3F6109D3-5008-70E2-D517-D55FA26D4393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399305658" sldId="313"/>
            <ac:picMk id="29" creationId="{0E5FCD7A-4F8D-0F20-1909-C564634E15B6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399305658" sldId="313"/>
            <ac:picMk id="31" creationId="{93F61FAC-0582-3328-BFB0-8E0F49FFEABB}"/>
          </ac:picMkLst>
        </pc:picChg>
      </pc:sldChg>
      <pc:sldChg chg="modSp">
        <pc:chgData name="number two" userId="cc2bff6e32b96a27" providerId="LiveId" clId="{5F051DA4-C168-4DE2-B748-B766E5786860}" dt="2023-09-14T03:12:43.871" v="442"/>
        <pc:sldMkLst>
          <pc:docMk/>
          <pc:sldMk cId="927038695" sldId="314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927038695" sldId="314"/>
            <ac:spMk id="6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927038695" sldId="314"/>
            <ac:spMk id="7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927038695" sldId="314"/>
            <ac:spMk id="8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927038695" sldId="314"/>
            <ac:spMk id="13" creationId="{00000000-0000-0000-0000-000000000000}"/>
          </ac:spMkLst>
        </pc:spChg>
        <pc:graphicFrameChg chg="mod">
          <ac:chgData name="number two" userId="cc2bff6e32b96a27" providerId="LiveId" clId="{5F051DA4-C168-4DE2-B748-B766E5786860}" dt="2023-09-14T03:12:43.871" v="442"/>
          <ac:graphicFrameMkLst>
            <pc:docMk/>
            <pc:sldMk cId="927038695" sldId="314"/>
            <ac:graphicFrameMk id="5" creationId="{00000000-0000-0000-0000-000000000000}"/>
          </ac:graphicFrameMkLst>
        </pc:graphicFrameChg>
        <pc:graphicFrameChg chg="mod">
          <ac:chgData name="number two" userId="cc2bff6e32b96a27" providerId="LiveId" clId="{5F051DA4-C168-4DE2-B748-B766E5786860}" dt="2023-09-14T03:12:43.871" v="442"/>
          <ac:graphicFrameMkLst>
            <pc:docMk/>
            <pc:sldMk cId="927038695" sldId="314"/>
            <ac:graphicFrameMk id="12" creationId="{00000000-0000-0000-0000-000000000000}"/>
          </ac:graphicFrameMkLst>
        </pc:graphicFrameChg>
      </pc:sldChg>
      <pc:sldChg chg="addSp delSp modSp add mod">
        <pc:chgData name="number two" userId="cc2bff6e32b96a27" providerId="LiveId" clId="{5F051DA4-C168-4DE2-B748-B766E5786860}" dt="2023-09-14T07:41:00.588" v="2342" actId="164"/>
        <pc:sldMkLst>
          <pc:docMk/>
          <pc:sldMk cId="2410252756" sldId="325"/>
        </pc:sldMkLst>
        <pc:spChg chg="del">
          <ac:chgData name="number two" userId="cc2bff6e32b96a27" providerId="LiveId" clId="{5F051DA4-C168-4DE2-B748-B766E5786860}" dt="2023-09-14T06:25:52.542" v="1712" actId="478"/>
          <ac:spMkLst>
            <pc:docMk/>
            <pc:sldMk cId="2410252756" sldId="325"/>
            <ac:spMk id="5" creationId="{C4D2FA12-1A5C-629C-9D41-FE88587DAA12}"/>
          </ac:spMkLst>
        </pc:spChg>
        <pc:spChg chg="mod">
          <ac:chgData name="number two" userId="cc2bff6e32b96a27" providerId="LiveId" clId="{5F051DA4-C168-4DE2-B748-B766E5786860}" dt="2023-09-14T07:37:54.750" v="2254" actId="1076"/>
          <ac:spMkLst>
            <pc:docMk/>
            <pc:sldMk cId="2410252756" sldId="325"/>
            <ac:spMk id="28" creationId="{E6BAFEA2-73EC-7DE3-2930-7451E6052B8D}"/>
          </ac:spMkLst>
        </pc:spChg>
        <pc:spChg chg="mod">
          <ac:chgData name="number two" userId="cc2bff6e32b96a27" providerId="LiveId" clId="{5F051DA4-C168-4DE2-B748-B766E5786860}" dt="2023-09-14T07:25:01.214" v="2087" actId="1076"/>
          <ac:spMkLst>
            <pc:docMk/>
            <pc:sldMk cId="2410252756" sldId="325"/>
            <ac:spMk id="29" creationId="{D754D81A-C3EE-1789-E3A7-2DC588231F63}"/>
          </ac:spMkLst>
        </pc:spChg>
        <pc:spChg chg="mod">
          <ac:chgData name="number two" userId="cc2bff6e32b96a27" providerId="LiveId" clId="{5F051DA4-C168-4DE2-B748-B766E5786860}" dt="2023-09-14T07:25:11.614" v="2089" actId="1076"/>
          <ac:spMkLst>
            <pc:docMk/>
            <pc:sldMk cId="2410252756" sldId="325"/>
            <ac:spMk id="30" creationId="{5D4498A3-1C79-EFD9-C095-3FBA26D25514}"/>
          </ac:spMkLst>
        </pc:spChg>
        <pc:spChg chg="mod">
          <ac:chgData name="number two" userId="cc2bff6e32b96a27" providerId="LiveId" clId="{5F051DA4-C168-4DE2-B748-B766E5786860}" dt="2023-09-14T07:24:35.638" v="2074" actId="1076"/>
          <ac:spMkLst>
            <pc:docMk/>
            <pc:sldMk cId="2410252756" sldId="325"/>
            <ac:spMk id="33" creationId="{F4B5FD8A-BFB6-3A7C-1F79-498C0E74E0E3}"/>
          </ac:spMkLst>
        </pc:spChg>
        <pc:spChg chg="mod">
          <ac:chgData name="number two" userId="cc2bff6e32b96a27" providerId="LiveId" clId="{5F051DA4-C168-4DE2-B748-B766E5786860}" dt="2023-09-14T07:24:43.359" v="2076"/>
          <ac:spMkLst>
            <pc:docMk/>
            <pc:sldMk cId="2410252756" sldId="325"/>
            <ac:spMk id="47" creationId="{D2FC31FE-1FD9-6E49-7CD6-1E47A549C71D}"/>
          </ac:spMkLst>
        </pc:spChg>
        <pc:grpChg chg="add del mod ord">
          <ac:chgData name="number two" userId="cc2bff6e32b96a27" providerId="LiveId" clId="{5F051DA4-C168-4DE2-B748-B766E5786860}" dt="2023-09-14T07:40:12.458" v="2263" actId="165"/>
          <ac:grpSpMkLst>
            <pc:docMk/>
            <pc:sldMk cId="2410252756" sldId="325"/>
            <ac:grpSpMk id="6" creationId="{A686CD56-8135-F462-F428-598348838D2E}"/>
          </ac:grpSpMkLst>
        </pc:grpChg>
        <pc:grpChg chg="add mod">
          <ac:chgData name="number two" userId="cc2bff6e32b96a27" providerId="LiveId" clId="{5F051DA4-C168-4DE2-B748-B766E5786860}" dt="2023-09-14T07:41:00.588" v="2342" actId="164"/>
          <ac:grpSpMkLst>
            <pc:docMk/>
            <pc:sldMk cId="2410252756" sldId="325"/>
            <ac:grpSpMk id="11" creationId="{F5131C9E-6300-5E2A-3F25-BEB12F4892E0}"/>
          </ac:grpSpMkLst>
        </pc:grpChg>
        <pc:grpChg chg="add del">
          <ac:chgData name="number two" userId="cc2bff6e32b96a27" providerId="LiveId" clId="{5F051DA4-C168-4DE2-B748-B766E5786860}" dt="2023-09-14T07:23:30.225" v="2054" actId="478"/>
          <ac:grpSpMkLst>
            <pc:docMk/>
            <pc:sldMk cId="2410252756" sldId="325"/>
            <ac:grpSpMk id="44" creationId="{E57F37C2-B05E-B927-AEAB-73335D01E777}"/>
          </ac:grpSpMkLst>
        </pc:grpChg>
        <pc:picChg chg="add mod ord">
          <ac:chgData name="number two" userId="cc2bff6e32b96a27" providerId="LiveId" clId="{5F051DA4-C168-4DE2-B748-B766E5786860}" dt="2023-09-14T07:24:06.255" v="2065" actId="408"/>
          <ac:picMkLst>
            <pc:docMk/>
            <pc:sldMk cId="2410252756" sldId="325"/>
            <ac:picMk id="4" creationId="{EA699C69-7962-F0A3-9590-484EF2C1746F}"/>
          </ac:picMkLst>
        </pc:picChg>
        <pc:picChg chg="mod topLvl">
          <ac:chgData name="number two" userId="cc2bff6e32b96a27" providerId="LiveId" clId="{5F051DA4-C168-4DE2-B748-B766E5786860}" dt="2023-09-14T07:41:00.588" v="2342" actId="164"/>
          <ac:picMkLst>
            <pc:docMk/>
            <pc:sldMk cId="2410252756" sldId="325"/>
            <ac:picMk id="7" creationId="{AE6FDF31-CA49-C7F9-36E8-C85983B0F578}"/>
          </ac:picMkLst>
        </pc:picChg>
        <pc:picChg chg="mod topLvl">
          <ac:chgData name="number two" userId="cc2bff6e32b96a27" providerId="LiveId" clId="{5F051DA4-C168-4DE2-B748-B766E5786860}" dt="2023-09-14T07:41:00.588" v="2342" actId="164"/>
          <ac:picMkLst>
            <pc:docMk/>
            <pc:sldMk cId="2410252756" sldId="325"/>
            <ac:picMk id="8" creationId="{5F58CD1B-981D-6215-DDBD-6D012DF1BC7F}"/>
          </ac:picMkLst>
        </pc:picChg>
        <pc:picChg chg="add mod ord">
          <ac:chgData name="number two" userId="cc2bff6e32b96a27" providerId="LiveId" clId="{5F051DA4-C168-4DE2-B748-B766E5786860}" dt="2023-09-14T07:24:06.255" v="2065" actId="408"/>
          <ac:picMkLst>
            <pc:docMk/>
            <pc:sldMk cId="2410252756" sldId="325"/>
            <ac:picMk id="9" creationId="{FA27AD3F-B346-7C39-6E53-170B0450548F}"/>
          </ac:picMkLst>
        </pc:picChg>
        <pc:picChg chg="add mod ord">
          <ac:chgData name="number two" userId="cc2bff6e32b96a27" providerId="LiveId" clId="{5F051DA4-C168-4DE2-B748-B766E5786860}" dt="2023-09-14T07:24:00.927" v="2063" actId="1076"/>
          <ac:picMkLst>
            <pc:docMk/>
            <pc:sldMk cId="2410252756" sldId="325"/>
            <ac:picMk id="10" creationId="{F0181F6B-6F21-2EE9-3784-1181EBFA537F}"/>
          </ac:picMkLst>
        </pc:picChg>
        <pc:picChg chg="del">
          <ac:chgData name="number two" userId="cc2bff6e32b96a27" providerId="LiveId" clId="{5F051DA4-C168-4DE2-B748-B766E5786860}" dt="2023-09-14T07:23:36.247" v="2056" actId="478"/>
          <ac:picMkLst>
            <pc:docMk/>
            <pc:sldMk cId="2410252756" sldId="325"/>
            <ac:picMk id="38" creationId="{48BCCAD5-456B-3454-CF8C-677C27A2F41B}"/>
          </ac:picMkLst>
        </pc:picChg>
        <pc:picChg chg="del">
          <ac:chgData name="number two" userId="cc2bff6e32b96a27" providerId="LiveId" clId="{5F051DA4-C168-4DE2-B748-B766E5786860}" dt="2023-09-14T07:23:40.288" v="2058" actId="478"/>
          <ac:picMkLst>
            <pc:docMk/>
            <pc:sldMk cId="2410252756" sldId="325"/>
            <ac:picMk id="39" creationId="{DB87B52E-47D4-E972-DA2A-9A68D8024A4D}"/>
          </ac:picMkLst>
        </pc:picChg>
        <pc:picChg chg="del">
          <ac:chgData name="number two" userId="cc2bff6e32b96a27" providerId="LiveId" clId="{5F051DA4-C168-4DE2-B748-B766E5786860}" dt="2023-09-14T07:23:44.089" v="2060" actId="478"/>
          <ac:picMkLst>
            <pc:docMk/>
            <pc:sldMk cId="2410252756" sldId="325"/>
            <ac:picMk id="40" creationId="{F6A77180-E96B-9F16-4941-164C384A0A0A}"/>
          </ac:picMkLst>
        </pc:picChg>
        <pc:picChg chg="mod ord">
          <ac:chgData name="number two" userId="cc2bff6e32b96a27" providerId="LiveId" clId="{5F051DA4-C168-4DE2-B748-B766E5786860}" dt="2023-09-14T07:23:47.812" v="2061" actId="167"/>
          <ac:picMkLst>
            <pc:docMk/>
            <pc:sldMk cId="2410252756" sldId="325"/>
            <ac:picMk id="41" creationId="{DABFEB79-7D45-9619-06CB-B08C37CDB199}"/>
          </ac:picMkLst>
        </pc:picChg>
        <pc:picChg chg="mod ord">
          <ac:chgData name="number two" userId="cc2bff6e32b96a27" providerId="LiveId" clId="{5F051DA4-C168-4DE2-B748-B766E5786860}" dt="2023-09-14T07:23:50.860" v="2062" actId="167"/>
          <ac:picMkLst>
            <pc:docMk/>
            <pc:sldMk cId="2410252756" sldId="325"/>
            <ac:picMk id="48" creationId="{8B68F42D-5D0E-27C1-7A5C-BA8D7B16A384}"/>
          </ac:picMkLst>
        </pc:picChg>
      </pc:sldChg>
      <pc:sldChg chg="addSp delSp modSp add mod">
        <pc:chgData name="number two" userId="cc2bff6e32b96a27" providerId="LiveId" clId="{5F051DA4-C168-4DE2-B748-B766E5786860}" dt="2023-09-14T07:26:32.382" v="2098" actId="1076"/>
        <pc:sldMkLst>
          <pc:docMk/>
          <pc:sldMk cId="1973614109" sldId="326"/>
        </pc:sldMkLst>
        <pc:spChg chg="del">
          <ac:chgData name="number two" userId="cc2bff6e32b96a27" providerId="LiveId" clId="{5F051DA4-C168-4DE2-B748-B766E5786860}" dt="2023-09-14T06:25:50.117" v="1711" actId="478"/>
          <ac:spMkLst>
            <pc:docMk/>
            <pc:sldMk cId="1973614109" sldId="326"/>
            <ac:spMk id="5" creationId="{C4D2FA12-1A5C-629C-9D41-FE88587DAA12}"/>
          </ac:spMkLst>
        </pc:spChg>
        <pc:spChg chg="mod topLvl">
          <ac:chgData name="number two" userId="cc2bff6e32b96a27" providerId="LiveId" clId="{5F051DA4-C168-4DE2-B748-B766E5786860}" dt="2023-09-14T07:04:15.736" v="1964" actId="1076"/>
          <ac:spMkLst>
            <pc:docMk/>
            <pc:sldMk cId="1973614109" sldId="326"/>
            <ac:spMk id="25" creationId="{FF836D49-4069-E764-17F2-968E68FC8721}"/>
          </ac:spMkLst>
        </pc:spChg>
        <pc:spChg chg="mod topLvl">
          <ac:chgData name="number two" userId="cc2bff6e32b96a27" providerId="LiveId" clId="{5F051DA4-C168-4DE2-B748-B766E5786860}" dt="2023-09-14T07:04:11.871" v="1963" actId="1076"/>
          <ac:spMkLst>
            <pc:docMk/>
            <pc:sldMk cId="1973614109" sldId="326"/>
            <ac:spMk id="40" creationId="{EBA2B856-1640-CD30-B957-D4531CDF940C}"/>
          </ac:spMkLst>
        </pc:spChg>
        <pc:spChg chg="mod topLvl">
          <ac:chgData name="number two" userId="cc2bff6e32b96a27" providerId="LiveId" clId="{5F051DA4-C168-4DE2-B748-B766E5786860}" dt="2023-09-14T07:04:20.576" v="1965" actId="1076"/>
          <ac:spMkLst>
            <pc:docMk/>
            <pc:sldMk cId="1973614109" sldId="326"/>
            <ac:spMk id="41" creationId="{620E22CA-DAED-2C72-28E7-988D1F4D7B5E}"/>
          </ac:spMkLst>
        </pc:spChg>
        <pc:spChg chg="mod topLvl">
          <ac:chgData name="number two" userId="cc2bff6e32b96a27" providerId="LiveId" clId="{5F051DA4-C168-4DE2-B748-B766E5786860}" dt="2023-09-14T07:04:25.279" v="1966" actId="1076"/>
          <ac:spMkLst>
            <pc:docMk/>
            <pc:sldMk cId="1973614109" sldId="326"/>
            <ac:spMk id="43" creationId="{8DEE9877-03B5-E1F3-5BEB-E295D8DDCD2C}"/>
          </ac:spMkLst>
        </pc:spChg>
        <pc:spChg chg="mod topLvl">
          <ac:chgData name="number two" userId="cc2bff6e32b96a27" providerId="LiveId" clId="{5F051DA4-C168-4DE2-B748-B766E5786860}" dt="2023-09-14T07:26:32.382" v="2098" actId="1076"/>
          <ac:spMkLst>
            <pc:docMk/>
            <pc:sldMk cId="1973614109" sldId="326"/>
            <ac:spMk id="44" creationId="{7E1942E9-2361-5DD6-4F4A-7042905A3809}"/>
          </ac:spMkLst>
        </pc:spChg>
        <pc:spChg chg="mod topLvl">
          <ac:chgData name="number two" userId="cc2bff6e32b96a27" providerId="LiveId" clId="{5F051DA4-C168-4DE2-B748-B766E5786860}" dt="2023-09-14T07:26:32.382" v="2098" actId="1076"/>
          <ac:spMkLst>
            <pc:docMk/>
            <pc:sldMk cId="1973614109" sldId="326"/>
            <ac:spMk id="45" creationId="{F6039EF9-608A-A620-42B5-8B72B835E537}"/>
          </ac:spMkLst>
        </pc:spChg>
        <pc:spChg chg="mod topLvl">
          <ac:chgData name="number two" userId="cc2bff6e32b96a27" providerId="LiveId" clId="{5F051DA4-C168-4DE2-B748-B766E5786860}" dt="2023-09-14T07:26:32.382" v="2098" actId="1076"/>
          <ac:spMkLst>
            <pc:docMk/>
            <pc:sldMk cId="1973614109" sldId="326"/>
            <ac:spMk id="47" creationId="{C605536E-EF65-E74D-6089-1241BDEDC0C0}"/>
          </ac:spMkLst>
        </pc:spChg>
        <pc:spChg chg="mod topLvl">
          <ac:chgData name="number two" userId="cc2bff6e32b96a27" providerId="LiveId" clId="{5F051DA4-C168-4DE2-B748-B766E5786860}" dt="2023-09-14T07:26:32.382" v="2098" actId="1076"/>
          <ac:spMkLst>
            <pc:docMk/>
            <pc:sldMk cId="1973614109" sldId="326"/>
            <ac:spMk id="48" creationId="{04DDEA18-C738-BD76-BF6B-E15EBE3FC92B}"/>
          </ac:spMkLst>
        </pc:spChg>
        <pc:grpChg chg="add del mod">
          <ac:chgData name="number two" userId="cc2bff6e32b96a27" providerId="LiveId" clId="{5F051DA4-C168-4DE2-B748-B766E5786860}" dt="2023-09-14T06:59:16.346" v="1895" actId="165"/>
          <ac:grpSpMkLst>
            <pc:docMk/>
            <pc:sldMk cId="1973614109" sldId="326"/>
            <ac:grpSpMk id="4" creationId="{83A57CAC-077F-2D33-FF91-7D21D0BD2893}"/>
          </ac:grpSpMkLst>
        </pc:grpChg>
        <pc:grpChg chg="add del mod">
          <ac:chgData name="number two" userId="cc2bff6e32b96a27" providerId="LiveId" clId="{5F051DA4-C168-4DE2-B748-B766E5786860}" dt="2023-09-14T06:59:15.625" v="1894" actId="165"/>
          <ac:grpSpMkLst>
            <pc:docMk/>
            <pc:sldMk cId="1973614109" sldId="326"/>
            <ac:grpSpMk id="6" creationId="{1FE110D5-6E75-DE2F-76ED-E442C4E21784}"/>
          </ac:grpSpMkLst>
        </pc:grpChg>
        <pc:grpChg chg="add del mod">
          <ac:chgData name="number two" userId="cc2bff6e32b96a27" providerId="LiveId" clId="{5F051DA4-C168-4DE2-B748-B766E5786860}" dt="2023-09-14T06:59:14.651" v="1893" actId="165"/>
          <ac:grpSpMkLst>
            <pc:docMk/>
            <pc:sldMk cId="1973614109" sldId="326"/>
            <ac:grpSpMk id="7" creationId="{9A879159-5EF6-180C-4E82-616FD401CF83}"/>
          </ac:grpSpMkLst>
        </pc:grpChg>
        <pc:grpChg chg="add del mod">
          <ac:chgData name="number two" userId="cc2bff6e32b96a27" providerId="LiveId" clId="{5F051DA4-C168-4DE2-B748-B766E5786860}" dt="2023-09-14T06:59:13.048" v="1892" actId="165"/>
          <ac:grpSpMkLst>
            <pc:docMk/>
            <pc:sldMk cId="1973614109" sldId="326"/>
            <ac:grpSpMk id="8" creationId="{77EABEFE-1828-150D-C0C9-007B7EB6FDF4}"/>
          </ac:grpSpMkLst>
        </pc:grpChg>
        <pc:grpChg chg="add del mod">
          <ac:chgData name="number two" userId="cc2bff6e32b96a27" providerId="LiveId" clId="{5F051DA4-C168-4DE2-B748-B766E5786860}" dt="2023-09-14T06:59:17.625" v="1896" actId="165"/>
          <ac:grpSpMkLst>
            <pc:docMk/>
            <pc:sldMk cId="1973614109" sldId="326"/>
            <ac:grpSpMk id="9" creationId="{FCBFB500-F66F-AE2E-4EB7-011EC0D26568}"/>
          </ac:grpSpMkLst>
        </pc:grpChg>
        <pc:grpChg chg="add del mod">
          <ac:chgData name="number two" userId="cc2bff6e32b96a27" providerId="LiveId" clId="{5F051DA4-C168-4DE2-B748-B766E5786860}" dt="2023-09-14T06:59:18.219" v="1897" actId="165"/>
          <ac:grpSpMkLst>
            <pc:docMk/>
            <pc:sldMk cId="1973614109" sldId="326"/>
            <ac:grpSpMk id="10" creationId="{7445978B-0AE6-7DC4-5E0C-9DB3D1FF6AAD}"/>
          </ac:grpSpMkLst>
        </pc:grpChg>
        <pc:grpChg chg="add del mod">
          <ac:chgData name="number two" userId="cc2bff6e32b96a27" providerId="LiveId" clId="{5F051DA4-C168-4DE2-B748-B766E5786860}" dt="2023-09-14T06:59:18.758" v="1898" actId="165"/>
          <ac:grpSpMkLst>
            <pc:docMk/>
            <pc:sldMk cId="1973614109" sldId="326"/>
            <ac:grpSpMk id="11" creationId="{774258E4-00D1-092E-9DC3-99ADCC278E4D}"/>
          </ac:grpSpMkLst>
        </pc:grpChg>
        <pc:grpChg chg="add del mod">
          <ac:chgData name="number two" userId="cc2bff6e32b96a27" providerId="LiveId" clId="{5F051DA4-C168-4DE2-B748-B766E5786860}" dt="2023-09-14T06:59:19.427" v="1899" actId="165"/>
          <ac:grpSpMkLst>
            <pc:docMk/>
            <pc:sldMk cId="1973614109" sldId="326"/>
            <ac:grpSpMk id="12" creationId="{5E61C652-682E-E0FB-B42D-A91D76059B41}"/>
          </ac:grpSpMkLst>
        </pc:grpChg>
        <pc:grpChg chg="add mod">
          <ac:chgData name="number two" userId="cc2bff6e32b96a27" providerId="LiveId" clId="{5F051DA4-C168-4DE2-B748-B766E5786860}" dt="2023-09-14T07:02:19.801" v="1945" actId="164"/>
          <ac:grpSpMkLst>
            <pc:docMk/>
            <pc:sldMk cId="1973614109" sldId="326"/>
            <ac:grpSpMk id="13" creationId="{5C2E43FD-0000-F49D-B977-34A3062121B3}"/>
          </ac:grpSpMkLst>
        </pc:grpChg>
        <pc:grpChg chg="add mod">
          <ac:chgData name="number two" userId="cc2bff6e32b96a27" providerId="LiveId" clId="{5F051DA4-C168-4DE2-B748-B766E5786860}" dt="2023-09-14T07:02:19.408" v="1944" actId="164"/>
          <ac:grpSpMkLst>
            <pc:docMk/>
            <pc:sldMk cId="1973614109" sldId="326"/>
            <ac:grpSpMk id="14" creationId="{0C783857-A85F-31AC-6963-86F7AC138EFE}"/>
          </ac:grpSpMkLst>
        </pc:grpChg>
        <pc:grpChg chg="add mod">
          <ac:chgData name="number two" userId="cc2bff6e32b96a27" providerId="LiveId" clId="{5F051DA4-C168-4DE2-B748-B766E5786860}" dt="2023-09-14T07:02:18.922" v="1943" actId="164"/>
          <ac:grpSpMkLst>
            <pc:docMk/>
            <pc:sldMk cId="1973614109" sldId="326"/>
            <ac:grpSpMk id="15" creationId="{65698D34-8457-AFC1-0C40-DDF464ED6916}"/>
          </ac:grpSpMkLst>
        </pc:grpChg>
        <pc:grpChg chg="add mod">
          <ac:chgData name="number two" userId="cc2bff6e32b96a27" providerId="LiveId" clId="{5F051DA4-C168-4DE2-B748-B766E5786860}" dt="2023-09-14T07:02:17.822" v="1942" actId="164"/>
          <ac:grpSpMkLst>
            <pc:docMk/>
            <pc:sldMk cId="1973614109" sldId="326"/>
            <ac:grpSpMk id="16" creationId="{C905051B-0648-6A92-CA8D-735786D41F9F}"/>
          </ac:grpSpMkLst>
        </pc:grpChg>
        <pc:picChg chg="mod topLvl">
          <ac:chgData name="number two" userId="cc2bff6e32b96a27" providerId="LiveId" clId="{5F051DA4-C168-4DE2-B748-B766E5786860}" dt="2023-09-14T07:03:08.619" v="1952" actId="12788"/>
          <ac:picMkLst>
            <pc:docMk/>
            <pc:sldMk cId="1973614109" sldId="326"/>
            <ac:picMk id="28" creationId="{C9BA5EAC-E2C3-0F9E-5312-4A22A9947A87}"/>
          </ac:picMkLst>
        </pc:picChg>
        <pc:picChg chg="mod topLvl">
          <ac:chgData name="number two" userId="cc2bff6e32b96a27" providerId="LiveId" clId="{5F051DA4-C168-4DE2-B748-B766E5786860}" dt="2023-09-14T07:25:31.294" v="2090" actId="1076"/>
          <ac:picMkLst>
            <pc:docMk/>
            <pc:sldMk cId="1973614109" sldId="326"/>
            <ac:picMk id="29" creationId="{6223B05B-B3F6-C162-F12B-C181BF2FDD02}"/>
          </ac:picMkLst>
        </pc:picChg>
        <pc:picChg chg="mod topLvl">
          <ac:chgData name="number two" userId="cc2bff6e32b96a27" providerId="LiveId" clId="{5F051DA4-C168-4DE2-B748-B766E5786860}" dt="2023-09-14T07:02:49.633" v="1950" actId="554"/>
          <ac:picMkLst>
            <pc:docMk/>
            <pc:sldMk cId="1973614109" sldId="326"/>
            <ac:picMk id="33" creationId="{6521F22E-D790-7853-3448-634BB69DEDB2}"/>
          </ac:picMkLst>
        </pc:picChg>
        <pc:picChg chg="mod topLvl">
          <ac:chgData name="number two" userId="cc2bff6e32b96a27" providerId="LiveId" clId="{5F051DA4-C168-4DE2-B748-B766E5786860}" dt="2023-09-14T07:25:36.206" v="2091" actId="1076"/>
          <ac:picMkLst>
            <pc:docMk/>
            <pc:sldMk cId="1973614109" sldId="326"/>
            <ac:picMk id="34" creationId="{565CC85F-557D-2C50-C2E7-806140FBAF19}"/>
          </ac:picMkLst>
        </pc:picChg>
        <pc:picChg chg="mod topLvl">
          <ac:chgData name="number two" userId="cc2bff6e32b96a27" providerId="LiveId" clId="{5F051DA4-C168-4DE2-B748-B766E5786860}" dt="2023-09-14T07:25:41.686" v="2092" actId="1076"/>
          <ac:picMkLst>
            <pc:docMk/>
            <pc:sldMk cId="1973614109" sldId="326"/>
            <ac:picMk id="35" creationId="{A14EE186-7717-6A04-048C-34F04FFA6085}"/>
          </ac:picMkLst>
        </pc:picChg>
        <pc:picChg chg="mod topLvl">
          <ac:chgData name="number two" userId="cc2bff6e32b96a27" providerId="LiveId" clId="{5F051DA4-C168-4DE2-B748-B766E5786860}" dt="2023-09-14T07:02:49.633" v="1950" actId="554"/>
          <ac:picMkLst>
            <pc:docMk/>
            <pc:sldMk cId="1973614109" sldId="326"/>
            <ac:picMk id="37" creationId="{9201E984-9A9C-213D-FD01-21F37EB6E982}"/>
          </ac:picMkLst>
        </pc:picChg>
        <pc:picChg chg="mod topLvl">
          <ac:chgData name="number two" userId="cc2bff6e32b96a27" providerId="LiveId" clId="{5F051DA4-C168-4DE2-B748-B766E5786860}" dt="2023-09-14T07:04:03.507" v="1962" actId="408"/>
          <ac:picMkLst>
            <pc:docMk/>
            <pc:sldMk cId="1973614109" sldId="326"/>
            <ac:picMk id="38" creationId="{57FBF160-D026-6C74-514B-205993D802BB}"/>
          </ac:picMkLst>
        </pc:picChg>
        <pc:picChg chg="mod topLvl">
          <ac:chgData name="number two" userId="cc2bff6e32b96a27" providerId="LiveId" clId="{5F051DA4-C168-4DE2-B748-B766E5786860}" dt="2023-09-14T07:04:03.507" v="1962" actId="408"/>
          <ac:picMkLst>
            <pc:docMk/>
            <pc:sldMk cId="1973614109" sldId="326"/>
            <ac:picMk id="39" creationId="{F3D41AF3-E68C-2A39-968C-55F1C2828F93}"/>
          </ac:picMkLst>
        </pc:picChg>
      </pc:sldChg>
      <pc:sldChg chg="modSp add del ord">
        <pc:chgData name="number two" userId="cc2bff6e32b96a27" providerId="LiveId" clId="{5F051DA4-C168-4DE2-B748-B766E5786860}" dt="2023-09-14T04:28:34.671" v="473" actId="2696"/>
        <pc:sldMkLst>
          <pc:docMk/>
          <pc:sldMk cId="2647005348" sldId="327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2647005348" sldId="327"/>
            <ac:spMk id="2" creationId="{3619124A-850F-5C9C-9811-23B29F440EA6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647005348" sldId="327"/>
            <ac:spMk id="15" creationId="{A863F5CF-5142-23F5-05FB-40D743672E49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647005348" sldId="327"/>
            <ac:spMk id="16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647005348" sldId="327"/>
            <ac:spMk id="17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647005348" sldId="327"/>
            <ac:spMk id="18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647005348" sldId="327"/>
            <ac:spMk id="19" creationId="{3C80F8ED-A93D-B39B-0876-7465863FB5C7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647005348" sldId="327"/>
            <ac:spMk id="20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647005348" sldId="327"/>
            <ac:spMk id="21" creationId="{4C1A42CA-B39A-185D-FFB3-A10BD59CA8F7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647005348" sldId="327"/>
            <ac:spMk id="28" creationId="{528B6C00-71E8-7FF8-9449-289A19533C4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647005348" sldId="327"/>
            <ac:spMk id="29" creationId="{528B6C00-71E8-7FF8-9449-289A19533C4E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647005348" sldId="327"/>
            <ac:spMk id="30" creationId="{528B6C00-71E8-7FF8-9449-289A19533C4E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647005348" sldId="327"/>
            <ac:picMk id="12" creationId="{00000000-0000-0000-0000-000000000000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647005348" sldId="327"/>
            <ac:picMk id="22" creationId="{00000000-0000-0000-0000-000000000000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647005348" sldId="327"/>
            <ac:picMk id="23" creationId="{00000000-0000-0000-0000-000000000000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647005348" sldId="327"/>
            <ac:picMk id="24" creationId="{00000000-0000-0000-0000-000000000000}"/>
          </ac:picMkLst>
        </pc:picChg>
      </pc:sldChg>
      <pc:sldChg chg="modSp add del ord">
        <pc:chgData name="number two" userId="cc2bff6e32b96a27" providerId="LiveId" clId="{5F051DA4-C168-4DE2-B748-B766E5786860}" dt="2023-09-14T04:28:34.671" v="473" actId="2696"/>
        <pc:sldMkLst>
          <pc:docMk/>
          <pc:sldMk cId="998899366" sldId="328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998899366" sldId="328"/>
            <ac:spMk id="2" creationId="{0EB1218D-B647-1581-770F-C7DBC3011D1C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998899366" sldId="328"/>
            <ac:spMk id="5" creationId="{20C184E2-FB58-F031-13B6-0E079DCEB98D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998899366" sldId="328"/>
            <ac:spMk id="12" creationId="{002B9736-7193-D1DB-BC0D-4FDE4A62E621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998899366" sldId="328"/>
            <ac:spMk id="13" creationId="{9B1059F5-C76D-A304-7CEF-E7F3927FDA75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998899366" sldId="328"/>
            <ac:spMk id="30" creationId="{DC9B2A36-B632-5E38-8B7E-82175FBD2496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998899366" sldId="328"/>
            <ac:spMk id="31" creationId="{21740A15-7883-64AB-DA11-0A29C508DC7E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998899366" sldId="328"/>
            <ac:picMk id="19" creationId="{04C755D6-152E-F809-98BC-0595454947B7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998899366" sldId="328"/>
            <ac:picMk id="28" creationId="{7AF3F301-E56C-7643-5ECC-00AAC80EAD8F}"/>
          </ac:picMkLst>
        </pc:picChg>
        <pc:cxnChg chg="mod">
          <ac:chgData name="number two" userId="cc2bff6e32b96a27" providerId="LiveId" clId="{5F051DA4-C168-4DE2-B748-B766E5786860}" dt="2023-09-14T03:12:43.871" v="442"/>
          <ac:cxnSpMkLst>
            <pc:docMk/>
            <pc:sldMk cId="998899366" sldId="328"/>
            <ac:cxnSpMk id="24" creationId="{4C93F0A4-4444-E5C2-8B9F-66C826F580AF}"/>
          </ac:cxnSpMkLst>
        </pc:cxnChg>
      </pc:sldChg>
      <pc:sldChg chg="modSp add del ord">
        <pc:chgData name="number two" userId="cc2bff6e32b96a27" providerId="LiveId" clId="{5F051DA4-C168-4DE2-B748-B766E5786860}" dt="2023-09-14T04:28:34.671" v="473" actId="2696"/>
        <pc:sldMkLst>
          <pc:docMk/>
          <pc:sldMk cId="3998585381" sldId="329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3998585381" sldId="329"/>
            <ac:spMk id="2" creationId="{3379333F-675C-6253-739E-8F2E377F8B57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8585381" sldId="329"/>
            <ac:spMk id="3" creationId="{B1488914-D8D3-2B4D-1F72-12A0A4DBFD1D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8585381" sldId="329"/>
            <ac:spMk id="4" creationId="{80700D08-2406-E908-622C-0FA7D552F4E8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8585381" sldId="329"/>
            <ac:spMk id="5" creationId="{F8CD3EAA-66DF-361F-7AC1-706DAA0075F3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8585381" sldId="329"/>
            <ac:spMk id="6" creationId="{8E9E5C6F-BBCB-A183-928C-F629D7DC2E5B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3998585381" sldId="329"/>
            <ac:spMk id="12" creationId="{04DE51B0-62DC-1FD6-C58D-8FE205FB1012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3998585381" sldId="329"/>
            <ac:picMk id="24" creationId="{905CE1DA-C1A6-8B0F-15D0-98AF4F225FDD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3998585381" sldId="329"/>
            <ac:picMk id="26" creationId="{39350EE8-1EC6-0F2D-1EAC-1158CB9AEB3C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3998585381" sldId="329"/>
            <ac:picMk id="28" creationId="{847D2C6F-9BA6-1915-3347-B4831475F3A4}"/>
          </ac:picMkLst>
        </pc:picChg>
      </pc:sldChg>
      <pc:sldChg chg="modSp add del ord">
        <pc:chgData name="number two" userId="cc2bff6e32b96a27" providerId="LiveId" clId="{5F051DA4-C168-4DE2-B748-B766E5786860}" dt="2023-09-14T04:28:34.671" v="473" actId="2696"/>
        <pc:sldMkLst>
          <pc:docMk/>
          <pc:sldMk cId="2851841589" sldId="330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2851841589" sldId="330"/>
            <ac:spMk id="3" creationId="{050893E4-6E1C-0C43-F0A0-F37BEFBFCEFC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851841589" sldId="330"/>
            <ac:spMk id="5" creationId="{8C7CB249-6574-D753-B42C-1F9388A6A07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851841589" sldId="330"/>
            <ac:spMk id="6" creationId="{BE559D2F-FAD4-F4EA-5526-67D76C8ACE98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2851841589" sldId="330"/>
            <ac:spMk id="7" creationId="{94B6982A-99B4-D29A-31A3-1A24B7561207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851841589" sldId="330"/>
            <ac:picMk id="2" creationId="{5F0187C8-E814-AA51-16EE-4F39D813554D}"/>
          </ac:picMkLst>
        </pc:pic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2851841589" sldId="330"/>
            <ac:picMk id="4" creationId="{14FE9CA4-FDDF-D2B3-E23F-BAC5402BBED5}"/>
          </ac:picMkLst>
        </pc:picChg>
        <pc:cxnChg chg="mod">
          <ac:chgData name="number two" userId="cc2bff6e32b96a27" providerId="LiveId" clId="{5F051DA4-C168-4DE2-B748-B766E5786860}" dt="2023-09-14T03:12:43.871" v="442"/>
          <ac:cxnSpMkLst>
            <pc:docMk/>
            <pc:sldMk cId="2851841589" sldId="330"/>
            <ac:cxnSpMk id="9" creationId="{8E73AE09-DE41-D877-C419-247F34AE10D8}"/>
          </ac:cxnSpMkLst>
        </pc:cxnChg>
        <pc:cxnChg chg="mod">
          <ac:chgData name="number two" userId="cc2bff6e32b96a27" providerId="LiveId" clId="{5F051DA4-C168-4DE2-B748-B766E5786860}" dt="2023-09-14T03:12:43.871" v="442"/>
          <ac:cxnSpMkLst>
            <pc:docMk/>
            <pc:sldMk cId="2851841589" sldId="330"/>
            <ac:cxnSpMk id="12" creationId="{743F7174-4CBC-6A76-4BB9-6F5F56C5B7CA}"/>
          </ac:cxnSpMkLst>
        </pc:cxnChg>
        <pc:cxnChg chg="mod">
          <ac:chgData name="number two" userId="cc2bff6e32b96a27" providerId="LiveId" clId="{5F051DA4-C168-4DE2-B748-B766E5786860}" dt="2023-09-14T03:12:43.871" v="442"/>
          <ac:cxnSpMkLst>
            <pc:docMk/>
            <pc:sldMk cId="2851841589" sldId="330"/>
            <ac:cxnSpMk id="14" creationId="{851FCD10-0BE9-4BD5-26C2-EC08B528EF6A}"/>
          </ac:cxnSpMkLst>
        </pc:cxnChg>
      </pc:sldChg>
      <pc:sldChg chg="modSp add mod ord">
        <pc:chgData name="number two" userId="cc2bff6e32b96a27" providerId="LiveId" clId="{5F051DA4-C168-4DE2-B748-B766E5786860}" dt="2023-09-14T03:12:43.871" v="442"/>
        <pc:sldMkLst>
          <pc:docMk/>
          <pc:sldMk cId="1822494185" sldId="335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1822494185" sldId="335"/>
            <ac:spMk id="2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822494185" sldId="335"/>
            <ac:spMk id="4" creationId="{01EA9AE6-95D7-27ED-6EC2-9F64C0F4F87D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822494185" sldId="335"/>
            <ac:spMk id="5" creationId="{67F3873B-733A-3635-283F-8FC3253CFEE7}"/>
          </ac:spMkLst>
        </pc:spChg>
      </pc:sldChg>
      <pc:sldChg chg="addSp delSp modSp add mod modClrScheme chgLayout">
        <pc:chgData name="number two" userId="cc2bff6e32b96a27" providerId="LiveId" clId="{5F051DA4-C168-4DE2-B748-B766E5786860}" dt="2023-09-14T03:12:43.871" v="442"/>
        <pc:sldMkLst>
          <pc:docMk/>
          <pc:sldMk cId="694373286" sldId="336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694373286" sldId="336"/>
            <ac:spMk id="2" creationId="{00000000-0000-0000-0000-000000000000}"/>
          </ac:spMkLst>
        </pc:spChg>
        <pc:spChg chg="add del mod ord">
          <ac:chgData name="number two" userId="cc2bff6e32b96a27" providerId="LiveId" clId="{5F051DA4-C168-4DE2-B748-B766E5786860}" dt="2023-09-14T02:37:04.411" v="270" actId="478"/>
          <ac:spMkLst>
            <pc:docMk/>
            <pc:sldMk cId="694373286" sldId="336"/>
            <ac:spMk id="3" creationId="{585F6E43-53CD-295F-4503-F6A6158A2EEC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694373286" sldId="336"/>
            <ac:spMk id="4" creationId="{01EA9AE6-95D7-27ED-6EC2-9F64C0F4F87D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694373286" sldId="336"/>
            <ac:spMk id="5" creationId="{67F3873B-733A-3635-283F-8FC3253CFEE7}"/>
          </ac:spMkLst>
        </pc:spChg>
        <pc:spChg chg="add del mod ord">
          <ac:chgData name="number two" userId="cc2bff6e32b96a27" providerId="LiveId" clId="{5F051DA4-C168-4DE2-B748-B766E5786860}" dt="2023-09-14T02:37:05.741" v="271" actId="478"/>
          <ac:spMkLst>
            <pc:docMk/>
            <pc:sldMk cId="694373286" sldId="336"/>
            <ac:spMk id="6" creationId="{11B10929-733F-E886-CC62-054EECE38A79}"/>
          </ac:spMkLst>
        </pc:spChg>
      </pc:sldChg>
      <pc:sldChg chg="modSp add mod">
        <pc:chgData name="number two" userId="cc2bff6e32b96a27" providerId="LiveId" clId="{5F051DA4-C168-4DE2-B748-B766E5786860}" dt="2023-09-14T03:12:43.871" v="442"/>
        <pc:sldMkLst>
          <pc:docMk/>
          <pc:sldMk cId="4080481073" sldId="337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4080481073" sldId="337"/>
            <ac:spMk id="2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4080481073" sldId="337"/>
            <ac:spMk id="4" creationId="{01EA9AE6-95D7-27ED-6EC2-9F64C0F4F87D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4080481073" sldId="337"/>
            <ac:spMk id="5" creationId="{67F3873B-733A-3635-283F-8FC3253CFEE7}"/>
          </ac:spMkLst>
        </pc:spChg>
      </pc:sldChg>
      <pc:sldChg chg="modSp add del">
        <pc:chgData name="number two" userId="cc2bff6e32b96a27" providerId="LiveId" clId="{5F051DA4-C168-4DE2-B748-B766E5786860}" dt="2023-09-14T04:28:34.671" v="473" actId="2696"/>
        <pc:sldMkLst>
          <pc:docMk/>
          <pc:sldMk cId="1284583215" sldId="338"/>
        </pc:sldMkLst>
        <pc:spChg chg="mod">
          <ac:chgData name="number two" userId="cc2bff6e32b96a27" providerId="LiveId" clId="{5F051DA4-C168-4DE2-B748-B766E5786860}" dt="2023-09-14T03:12:43.871" v="442"/>
          <ac:spMkLst>
            <pc:docMk/>
            <pc:sldMk cId="1284583215" sldId="338"/>
            <ac:spMk id="4" creationId="{84963788-F58D-2BB3-8346-6EE9CD758E27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284583215" sldId="338"/>
            <ac:spMk id="7" creationId="{033BA9BC-B5FB-25EC-94CA-2CCFB760D69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284583215" sldId="338"/>
            <ac:spMk id="9" creationId="{1744F58E-6925-4517-BC43-0F9F766418CD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k cId="1284583215" sldId="338"/>
            <ac:spMk id="12" creationId="{1744F58E-6925-4517-BC43-0F9F766418CD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k cId="1284583215" sldId="338"/>
            <ac:picMk id="5" creationId="{0EB87C29-FB79-4400-1806-20B6B925ACFF}"/>
          </ac:picMkLst>
        </pc:picChg>
      </pc:sldChg>
      <pc:sldChg chg="modSp add mod">
        <pc:chgData name="number two" userId="cc2bff6e32b96a27" providerId="LiveId" clId="{5F051DA4-C168-4DE2-B748-B766E5786860}" dt="2023-09-14T04:35:37.658" v="609" actId="20577"/>
        <pc:sldMkLst>
          <pc:docMk/>
          <pc:sldMk cId="3561466501" sldId="338"/>
        </pc:sldMkLst>
        <pc:spChg chg="mod">
          <ac:chgData name="number two" userId="cc2bff6e32b96a27" providerId="LiveId" clId="{5F051DA4-C168-4DE2-B748-B766E5786860}" dt="2023-09-14T04:31:06.567" v="490" actId="20577"/>
          <ac:spMkLst>
            <pc:docMk/>
            <pc:sldMk cId="3561466501" sldId="338"/>
            <ac:spMk id="4" creationId="{01EA9AE6-95D7-27ED-6EC2-9F64C0F4F87D}"/>
          </ac:spMkLst>
        </pc:spChg>
        <pc:spChg chg="mod">
          <ac:chgData name="number two" userId="cc2bff6e32b96a27" providerId="LiveId" clId="{5F051DA4-C168-4DE2-B748-B766E5786860}" dt="2023-09-14T04:35:37.658" v="609" actId="20577"/>
          <ac:spMkLst>
            <pc:docMk/>
            <pc:sldMk cId="3561466501" sldId="338"/>
            <ac:spMk id="5" creationId="{67F3873B-733A-3635-283F-8FC3253CFEE7}"/>
          </ac:spMkLst>
        </pc:spChg>
      </pc:sldChg>
      <pc:sldChg chg="addSp delSp modSp new del mod modClrScheme chgLayout">
        <pc:chgData name="number two" userId="cc2bff6e32b96a27" providerId="LiveId" clId="{5F051DA4-C168-4DE2-B748-B766E5786860}" dt="2023-09-14T03:02:06.758" v="340" actId="2696"/>
        <pc:sldMkLst>
          <pc:docMk/>
          <pc:sldMk cId="2402373284" sldId="339"/>
        </pc:sldMkLst>
        <pc:spChg chg="del mod ord">
          <ac:chgData name="number two" userId="cc2bff6e32b96a27" providerId="LiveId" clId="{5F051DA4-C168-4DE2-B748-B766E5786860}" dt="2023-09-14T03:01:56.936" v="338" actId="700"/>
          <ac:spMkLst>
            <pc:docMk/>
            <pc:sldMk cId="2402373284" sldId="339"/>
            <ac:spMk id="2" creationId="{19945959-69D7-3E0C-C45E-060ACD3EBDC0}"/>
          </ac:spMkLst>
        </pc:spChg>
        <pc:spChg chg="del mod ord">
          <ac:chgData name="number two" userId="cc2bff6e32b96a27" providerId="LiveId" clId="{5F051DA4-C168-4DE2-B748-B766E5786860}" dt="2023-09-14T03:01:56.936" v="338" actId="700"/>
          <ac:spMkLst>
            <pc:docMk/>
            <pc:sldMk cId="2402373284" sldId="339"/>
            <ac:spMk id="3" creationId="{77CEC3BE-D491-4E8E-30EB-1520D5DE6C1E}"/>
          </ac:spMkLst>
        </pc:spChg>
        <pc:spChg chg="add del mod ord">
          <ac:chgData name="number two" userId="cc2bff6e32b96a27" providerId="LiveId" clId="{5F051DA4-C168-4DE2-B748-B766E5786860}" dt="2023-09-14T03:02:03.874" v="339" actId="700"/>
          <ac:spMkLst>
            <pc:docMk/>
            <pc:sldMk cId="2402373284" sldId="339"/>
            <ac:spMk id="4" creationId="{B8AC0A13-5BC4-3946-53A8-A147E6E19403}"/>
          </ac:spMkLst>
        </pc:spChg>
        <pc:spChg chg="add del mod ord">
          <ac:chgData name="number two" userId="cc2bff6e32b96a27" providerId="LiveId" clId="{5F051DA4-C168-4DE2-B748-B766E5786860}" dt="2023-09-14T03:02:03.874" v="339" actId="700"/>
          <ac:spMkLst>
            <pc:docMk/>
            <pc:sldMk cId="2402373284" sldId="339"/>
            <ac:spMk id="5" creationId="{F08705C1-DFB0-EAC7-BF61-5AE6319A11A4}"/>
          </ac:spMkLst>
        </pc:spChg>
      </pc:sldChg>
      <pc:sldChg chg="addSp delSp modSp new del mod modClrScheme chgLayout">
        <pc:chgData name="number two" userId="cc2bff6e32b96a27" providerId="LiveId" clId="{5F051DA4-C168-4DE2-B748-B766E5786860}" dt="2023-09-14T04:28:25.636" v="472" actId="2696"/>
        <pc:sldMkLst>
          <pc:docMk/>
          <pc:sldMk cId="2774561006" sldId="339"/>
        </pc:sldMkLst>
        <pc:spChg chg="del mod ord">
          <ac:chgData name="number two" userId="cc2bff6e32b96a27" providerId="LiveId" clId="{5F051DA4-C168-4DE2-B748-B766E5786860}" dt="2023-09-14T03:06:51.760" v="417" actId="700"/>
          <ac:spMkLst>
            <pc:docMk/>
            <pc:sldMk cId="2774561006" sldId="339"/>
            <ac:spMk id="2" creationId="{0ED62129-E18C-0E8F-6D29-A451B9C65BD3}"/>
          </ac:spMkLst>
        </pc:spChg>
        <pc:spChg chg="del">
          <ac:chgData name="number two" userId="cc2bff6e32b96a27" providerId="LiveId" clId="{5F051DA4-C168-4DE2-B748-B766E5786860}" dt="2023-09-14T03:06:51.760" v="417" actId="700"/>
          <ac:spMkLst>
            <pc:docMk/>
            <pc:sldMk cId="2774561006" sldId="339"/>
            <ac:spMk id="3" creationId="{C27FCC87-009B-B6C0-CD28-19DB0D4C2C6C}"/>
          </ac:spMkLst>
        </pc:spChg>
        <pc:spChg chg="add del mod ord">
          <ac:chgData name="number two" userId="cc2bff6e32b96a27" providerId="LiveId" clId="{5F051DA4-C168-4DE2-B748-B766E5786860}" dt="2023-09-14T03:06:56.408" v="418" actId="700"/>
          <ac:spMkLst>
            <pc:docMk/>
            <pc:sldMk cId="2774561006" sldId="339"/>
            <ac:spMk id="4" creationId="{BF25E9AC-B490-39A0-14E4-B1A86E6A2ECF}"/>
          </ac:spMkLst>
        </pc:spChg>
        <pc:spChg chg="add mod ord">
          <ac:chgData name="number two" userId="cc2bff6e32b96a27" providerId="LiveId" clId="{5F051DA4-C168-4DE2-B748-B766E5786860}" dt="2023-09-14T04:27:34.772" v="469" actId="14100"/>
          <ac:spMkLst>
            <pc:docMk/>
            <pc:sldMk cId="2774561006" sldId="339"/>
            <ac:spMk id="5" creationId="{BA4C272C-4B81-F36C-E354-78596B51DFC3}"/>
          </ac:spMkLst>
        </pc:spChg>
        <pc:spChg chg="add del mod ord">
          <ac:chgData name="number two" userId="cc2bff6e32b96a27" providerId="LiveId" clId="{5F051DA4-C168-4DE2-B748-B766E5786860}" dt="2023-09-14T03:11:46.135" v="433" actId="478"/>
          <ac:spMkLst>
            <pc:docMk/>
            <pc:sldMk cId="2774561006" sldId="339"/>
            <ac:spMk id="6" creationId="{98AD0BFF-C914-2D7A-BD9B-B95FC73D6ACB}"/>
          </ac:spMkLst>
        </pc:spChg>
        <pc:spChg chg="add mod ord">
          <ac:chgData name="number two" userId="cc2bff6e32b96a27" providerId="LiveId" clId="{5F051DA4-C168-4DE2-B748-B766E5786860}" dt="2023-09-14T03:12:43.871" v="442"/>
          <ac:spMkLst>
            <pc:docMk/>
            <pc:sldMk cId="2774561006" sldId="339"/>
            <ac:spMk id="7" creationId="{27940543-B592-57F3-259D-D1C9A2A66995}"/>
          </ac:spMkLst>
        </pc:spChg>
        <pc:spChg chg="add mod">
          <ac:chgData name="number two" userId="cc2bff6e32b96a27" providerId="LiveId" clId="{5F051DA4-C168-4DE2-B748-B766E5786860}" dt="2023-09-14T03:12:43.871" v="442"/>
          <ac:spMkLst>
            <pc:docMk/>
            <pc:sldMk cId="2774561006" sldId="339"/>
            <ac:spMk id="10" creationId="{A025E5AC-8D71-B296-377A-0B6032539964}"/>
          </ac:spMkLst>
        </pc:spChg>
        <pc:spChg chg="add mod">
          <ac:chgData name="number two" userId="cc2bff6e32b96a27" providerId="LiveId" clId="{5F051DA4-C168-4DE2-B748-B766E5786860}" dt="2023-09-14T03:12:43.871" v="442"/>
          <ac:spMkLst>
            <pc:docMk/>
            <pc:sldMk cId="2774561006" sldId="339"/>
            <ac:spMk id="11" creationId="{208F2E37-5FFD-063D-1837-ED56BD99A49A}"/>
          </ac:spMkLst>
        </pc:spChg>
        <pc:picChg chg="add del mod">
          <ac:chgData name="number two" userId="cc2bff6e32b96a27" providerId="LiveId" clId="{5F051DA4-C168-4DE2-B748-B766E5786860}" dt="2023-09-14T03:11:44.472" v="432" actId="478"/>
          <ac:picMkLst>
            <pc:docMk/>
            <pc:sldMk cId="2774561006" sldId="339"/>
            <ac:picMk id="8" creationId="{4A39A5C0-F313-1C09-C1B3-F87F9E855193}"/>
          </ac:picMkLst>
        </pc:picChg>
        <pc:picChg chg="add mod">
          <ac:chgData name="number two" userId="cc2bff6e32b96a27" providerId="LiveId" clId="{5F051DA4-C168-4DE2-B748-B766E5786860}" dt="2023-09-14T03:12:43.871" v="442"/>
          <ac:picMkLst>
            <pc:docMk/>
            <pc:sldMk cId="2774561006" sldId="339"/>
            <ac:picMk id="9" creationId="{F74BF47C-7CDD-6F67-92FD-5A48BBCC9659}"/>
          </ac:picMkLst>
        </pc:picChg>
      </pc:sldChg>
      <pc:sldChg chg="modSp add mod">
        <pc:chgData name="number two" userId="cc2bff6e32b96a27" providerId="LiveId" clId="{5F051DA4-C168-4DE2-B748-B766E5786860}" dt="2023-09-14T04:35:43.344" v="611" actId="6549"/>
        <pc:sldMkLst>
          <pc:docMk/>
          <pc:sldMk cId="3261184444" sldId="339"/>
        </pc:sldMkLst>
        <pc:spChg chg="mod">
          <ac:chgData name="number two" userId="cc2bff6e32b96a27" providerId="LiveId" clId="{5F051DA4-C168-4DE2-B748-B766E5786860}" dt="2023-09-14T04:31:56.379" v="534"/>
          <ac:spMkLst>
            <pc:docMk/>
            <pc:sldMk cId="3261184444" sldId="339"/>
            <ac:spMk id="4" creationId="{01EA9AE6-95D7-27ED-6EC2-9F64C0F4F87D}"/>
          </ac:spMkLst>
        </pc:spChg>
        <pc:spChg chg="mod">
          <ac:chgData name="number two" userId="cc2bff6e32b96a27" providerId="LiveId" clId="{5F051DA4-C168-4DE2-B748-B766E5786860}" dt="2023-09-14T04:35:43.344" v="611" actId="6549"/>
          <ac:spMkLst>
            <pc:docMk/>
            <pc:sldMk cId="3261184444" sldId="339"/>
            <ac:spMk id="5" creationId="{67F3873B-733A-3635-283F-8FC3253CFEE7}"/>
          </ac:spMkLst>
        </pc:spChg>
      </pc:sldChg>
      <pc:sldChg chg="addSp delSp modSp new del mod modClrScheme chgLayout">
        <pc:chgData name="number two" userId="cc2bff6e32b96a27" providerId="LiveId" clId="{5F051DA4-C168-4DE2-B748-B766E5786860}" dt="2023-09-14T03:01:50.392" v="336" actId="2696"/>
        <pc:sldMkLst>
          <pc:docMk/>
          <pc:sldMk cId="3888942751" sldId="339"/>
        </pc:sldMkLst>
        <pc:spChg chg="del mod ord">
          <ac:chgData name="number two" userId="cc2bff6e32b96a27" providerId="LiveId" clId="{5F051DA4-C168-4DE2-B748-B766E5786860}" dt="2023-09-14T03:00:22.823" v="325" actId="700"/>
          <ac:spMkLst>
            <pc:docMk/>
            <pc:sldMk cId="3888942751" sldId="339"/>
            <ac:spMk id="2" creationId="{80E5894A-66C3-3BDB-A468-5A10A46F750C}"/>
          </ac:spMkLst>
        </pc:spChg>
        <pc:spChg chg="del mod ord">
          <ac:chgData name="number two" userId="cc2bff6e32b96a27" providerId="LiveId" clId="{5F051DA4-C168-4DE2-B748-B766E5786860}" dt="2023-09-14T03:00:22.823" v="325" actId="700"/>
          <ac:spMkLst>
            <pc:docMk/>
            <pc:sldMk cId="3888942751" sldId="339"/>
            <ac:spMk id="3" creationId="{FAFC6356-4871-15AA-3915-CF0FEC512385}"/>
          </ac:spMkLst>
        </pc:spChg>
        <pc:spChg chg="add del mod ord">
          <ac:chgData name="number two" userId="cc2bff6e32b96a27" providerId="LiveId" clId="{5F051DA4-C168-4DE2-B748-B766E5786860}" dt="2023-09-14T03:01:47.699" v="335" actId="700"/>
          <ac:spMkLst>
            <pc:docMk/>
            <pc:sldMk cId="3888942751" sldId="339"/>
            <ac:spMk id="4" creationId="{61334458-AB9B-1E14-D3F6-AABDF7BDCAF9}"/>
          </ac:spMkLst>
        </pc:spChg>
        <pc:spChg chg="add del mod ord">
          <ac:chgData name="number two" userId="cc2bff6e32b96a27" providerId="LiveId" clId="{5F051DA4-C168-4DE2-B748-B766E5786860}" dt="2023-09-14T03:01:47.699" v="335" actId="700"/>
          <ac:spMkLst>
            <pc:docMk/>
            <pc:sldMk cId="3888942751" sldId="339"/>
            <ac:spMk id="5" creationId="{01D37DF0-A264-7B7B-2633-C270E3B5565B}"/>
          </ac:spMkLst>
        </pc:spChg>
        <pc:spChg chg="add mod ord">
          <ac:chgData name="number two" userId="cc2bff6e32b96a27" providerId="LiveId" clId="{5F051DA4-C168-4DE2-B748-B766E5786860}" dt="2023-09-14T03:01:47.699" v="335" actId="700"/>
          <ac:spMkLst>
            <pc:docMk/>
            <pc:sldMk cId="3888942751" sldId="339"/>
            <ac:spMk id="6" creationId="{2F34644A-4A52-00BB-96A4-B0B789E00DCF}"/>
          </ac:spMkLst>
        </pc:spChg>
        <pc:spChg chg="add mod ord">
          <ac:chgData name="number two" userId="cc2bff6e32b96a27" providerId="LiveId" clId="{5F051DA4-C168-4DE2-B748-B766E5786860}" dt="2023-09-14T03:01:47.699" v="335" actId="700"/>
          <ac:spMkLst>
            <pc:docMk/>
            <pc:sldMk cId="3888942751" sldId="339"/>
            <ac:spMk id="7" creationId="{68C10884-757D-8228-F2D6-64BD42D84391}"/>
          </ac:spMkLst>
        </pc:spChg>
      </pc:sldChg>
      <pc:sldChg chg="addSp delSp modSp new del mod modClrScheme chgLayout">
        <pc:chgData name="number two" userId="cc2bff6e32b96a27" providerId="LiveId" clId="{5F051DA4-C168-4DE2-B748-B766E5786860}" dt="2023-09-14T04:34:46.745" v="581" actId="2696"/>
        <pc:sldMkLst>
          <pc:docMk/>
          <pc:sldMk cId="411941040" sldId="340"/>
        </pc:sldMkLst>
        <pc:spChg chg="del mod ord">
          <ac:chgData name="number two" userId="cc2bff6e32b96a27" providerId="LiveId" clId="{5F051DA4-C168-4DE2-B748-B766E5786860}" dt="2023-09-14T04:33:42.442" v="574" actId="700"/>
          <ac:spMkLst>
            <pc:docMk/>
            <pc:sldMk cId="411941040" sldId="340"/>
            <ac:spMk id="2" creationId="{0C130406-58B4-CD43-9EE4-91D8D9759792}"/>
          </ac:spMkLst>
        </pc:spChg>
        <pc:spChg chg="del">
          <ac:chgData name="number two" userId="cc2bff6e32b96a27" providerId="LiveId" clId="{5F051DA4-C168-4DE2-B748-B766E5786860}" dt="2023-09-14T04:33:42.442" v="574" actId="700"/>
          <ac:spMkLst>
            <pc:docMk/>
            <pc:sldMk cId="411941040" sldId="340"/>
            <ac:spMk id="3" creationId="{7BF42458-2BA1-CFA1-5CA3-67626406FDB5}"/>
          </ac:spMkLst>
        </pc:spChg>
        <pc:spChg chg="add mod ord">
          <ac:chgData name="number two" userId="cc2bff6e32b96a27" providerId="LiveId" clId="{5F051DA4-C168-4DE2-B748-B766E5786860}" dt="2023-09-14T04:33:42.442" v="574" actId="700"/>
          <ac:spMkLst>
            <pc:docMk/>
            <pc:sldMk cId="411941040" sldId="340"/>
            <ac:spMk id="4" creationId="{189F1B6A-E3AD-913E-D31B-FDC221EAC4FE}"/>
          </ac:spMkLst>
        </pc:spChg>
      </pc:sldChg>
      <pc:sldChg chg="add del">
        <pc:chgData name="number two" userId="cc2bff6e32b96a27" providerId="LiveId" clId="{5F051DA4-C168-4DE2-B748-B766E5786860}" dt="2023-09-14T04:30:31.665" v="477"/>
        <pc:sldMkLst>
          <pc:docMk/>
          <pc:sldMk cId="2278389357" sldId="340"/>
        </pc:sldMkLst>
      </pc:sldChg>
      <pc:sldChg chg="addSp delSp modSp new mod ord modClrScheme chgLayout">
        <pc:chgData name="number two" userId="cc2bff6e32b96a27" providerId="LiveId" clId="{5F051DA4-C168-4DE2-B748-B766E5786860}" dt="2023-09-14T06:09:09.210" v="1697"/>
        <pc:sldMkLst>
          <pc:docMk/>
          <pc:sldMk cId="2943690536" sldId="340"/>
        </pc:sldMkLst>
        <pc:spChg chg="del mod ord">
          <ac:chgData name="number two" userId="cc2bff6e32b96a27" providerId="LiveId" clId="{5F051DA4-C168-4DE2-B748-B766E5786860}" dt="2023-09-14T04:34:54.548" v="583" actId="700"/>
          <ac:spMkLst>
            <pc:docMk/>
            <pc:sldMk cId="2943690536" sldId="340"/>
            <ac:spMk id="2" creationId="{96E1A99E-B353-DC92-3D31-FD3596DB4965}"/>
          </ac:spMkLst>
        </pc:spChg>
        <pc:spChg chg="del mod ord">
          <ac:chgData name="number two" userId="cc2bff6e32b96a27" providerId="LiveId" clId="{5F051DA4-C168-4DE2-B748-B766E5786860}" dt="2023-09-14T04:34:54.548" v="583" actId="700"/>
          <ac:spMkLst>
            <pc:docMk/>
            <pc:sldMk cId="2943690536" sldId="340"/>
            <ac:spMk id="3" creationId="{5795DDF2-3DA1-EA1C-8773-B6DE440EA369}"/>
          </ac:spMkLst>
        </pc:spChg>
        <pc:spChg chg="add mod ord">
          <ac:chgData name="number two" userId="cc2bff6e32b96a27" providerId="LiveId" clId="{5F051DA4-C168-4DE2-B748-B766E5786860}" dt="2023-09-14T05:42:59.427" v="1228" actId="6549"/>
          <ac:spMkLst>
            <pc:docMk/>
            <pc:sldMk cId="2943690536" sldId="340"/>
            <ac:spMk id="4" creationId="{807C91F6-C44A-4FBC-6542-B4900F622D02}"/>
          </ac:spMkLst>
        </pc:spChg>
        <pc:spChg chg="add mod ord">
          <ac:chgData name="number two" userId="cc2bff6e32b96a27" providerId="LiveId" clId="{5F051DA4-C168-4DE2-B748-B766E5786860}" dt="2023-09-14T04:50:07.998" v="686" actId="113"/>
          <ac:spMkLst>
            <pc:docMk/>
            <pc:sldMk cId="2943690536" sldId="340"/>
            <ac:spMk id="5" creationId="{890652B5-E9F1-A1FE-EB12-71B85CD22011}"/>
          </ac:spMkLst>
        </pc:spChg>
        <pc:spChg chg="add del mod topLvl">
          <ac:chgData name="number two" userId="cc2bff6e32b96a27" providerId="LiveId" clId="{5F051DA4-C168-4DE2-B748-B766E5786860}" dt="2023-09-14T05:04:47.877" v="742" actId="478"/>
          <ac:spMkLst>
            <pc:docMk/>
            <pc:sldMk cId="2943690536" sldId="340"/>
            <ac:spMk id="6" creationId="{F3F6BF92-3CD7-4D14-3968-C651C7ED7F99}"/>
          </ac:spMkLst>
        </pc:spChg>
        <pc:spChg chg="add mod topLvl">
          <ac:chgData name="number two" userId="cc2bff6e32b96a27" providerId="LiveId" clId="{5F051DA4-C168-4DE2-B748-B766E5786860}" dt="2023-09-14T05:20:39.563" v="867" actId="2085"/>
          <ac:spMkLst>
            <pc:docMk/>
            <pc:sldMk cId="2943690536" sldId="340"/>
            <ac:spMk id="7" creationId="{C8565E61-3377-7D18-3AE5-F80BA1E87734}"/>
          </ac:spMkLst>
        </pc:spChg>
        <pc:spChg chg="mod">
          <ac:chgData name="number two" userId="cc2bff6e32b96a27" providerId="LiveId" clId="{5F051DA4-C168-4DE2-B748-B766E5786860}" dt="2023-09-14T04:53:51.524" v="704" actId="571"/>
          <ac:spMkLst>
            <pc:docMk/>
            <pc:sldMk cId="2943690536" sldId="340"/>
            <ac:spMk id="10" creationId="{EAD70800-6DBD-1CE8-3BDA-7AFF05023BFE}"/>
          </ac:spMkLst>
        </pc:spChg>
        <pc:spChg chg="mod">
          <ac:chgData name="number two" userId="cc2bff6e32b96a27" providerId="LiveId" clId="{5F051DA4-C168-4DE2-B748-B766E5786860}" dt="2023-09-14T04:53:51.524" v="704" actId="571"/>
          <ac:spMkLst>
            <pc:docMk/>
            <pc:sldMk cId="2943690536" sldId="340"/>
            <ac:spMk id="11" creationId="{929D553E-4445-8614-AC03-1C7B8B5C07F3}"/>
          </ac:spMkLst>
        </pc:spChg>
        <pc:spChg chg="mod">
          <ac:chgData name="number two" userId="cc2bff6e32b96a27" providerId="LiveId" clId="{5F051DA4-C168-4DE2-B748-B766E5786860}" dt="2023-09-14T04:53:57.708" v="705" actId="571"/>
          <ac:spMkLst>
            <pc:docMk/>
            <pc:sldMk cId="2943690536" sldId="340"/>
            <ac:spMk id="13" creationId="{BA46AD3C-D720-64F7-BDE2-841D746460AF}"/>
          </ac:spMkLst>
        </pc:spChg>
        <pc:spChg chg="mod">
          <ac:chgData name="number two" userId="cc2bff6e32b96a27" providerId="LiveId" clId="{5F051DA4-C168-4DE2-B748-B766E5786860}" dt="2023-09-14T04:53:57.708" v="705" actId="571"/>
          <ac:spMkLst>
            <pc:docMk/>
            <pc:sldMk cId="2943690536" sldId="340"/>
            <ac:spMk id="14" creationId="{71FA425F-4F4F-7DB3-991F-94FB28C18FEB}"/>
          </ac:spMkLst>
        </pc:spChg>
        <pc:spChg chg="mod">
          <ac:chgData name="number two" userId="cc2bff6e32b96a27" providerId="LiveId" clId="{5F051DA4-C168-4DE2-B748-B766E5786860}" dt="2023-09-14T04:56:48.133" v="715" actId="571"/>
          <ac:spMkLst>
            <pc:docMk/>
            <pc:sldMk cId="2943690536" sldId="340"/>
            <ac:spMk id="16" creationId="{039621BF-0CD4-422D-BA09-7F59B27B603D}"/>
          </ac:spMkLst>
        </pc:spChg>
        <pc:spChg chg="mod">
          <ac:chgData name="number two" userId="cc2bff6e32b96a27" providerId="LiveId" clId="{5F051DA4-C168-4DE2-B748-B766E5786860}" dt="2023-09-14T05:02:37.964" v="738" actId="57"/>
          <ac:spMkLst>
            <pc:docMk/>
            <pc:sldMk cId="2943690536" sldId="340"/>
            <ac:spMk id="17" creationId="{11CCDAF8-6C85-A129-7E10-227C441ADEB3}"/>
          </ac:spMkLst>
        </pc:spChg>
        <pc:spChg chg="mod">
          <ac:chgData name="number two" userId="cc2bff6e32b96a27" providerId="LiveId" clId="{5F051DA4-C168-4DE2-B748-B766E5786860}" dt="2023-09-14T04:56:52.307" v="716" actId="571"/>
          <ac:spMkLst>
            <pc:docMk/>
            <pc:sldMk cId="2943690536" sldId="340"/>
            <ac:spMk id="19" creationId="{20A9B1EE-0D74-3C5A-2DF4-10F001C1D901}"/>
          </ac:spMkLst>
        </pc:spChg>
        <pc:spChg chg="mod">
          <ac:chgData name="number two" userId="cc2bff6e32b96a27" providerId="LiveId" clId="{5F051DA4-C168-4DE2-B748-B766E5786860}" dt="2023-09-14T04:57:47.041" v="721" actId="6549"/>
          <ac:spMkLst>
            <pc:docMk/>
            <pc:sldMk cId="2943690536" sldId="340"/>
            <ac:spMk id="20" creationId="{65BE9616-22F8-046D-43CD-1AD68B1EE565}"/>
          </ac:spMkLst>
        </pc:spChg>
        <pc:spChg chg="add del mod">
          <ac:chgData name="number two" userId="cc2bff6e32b96a27" providerId="LiveId" clId="{5F051DA4-C168-4DE2-B748-B766E5786860}" dt="2023-09-14T05:05:46.974" v="750" actId="478"/>
          <ac:spMkLst>
            <pc:docMk/>
            <pc:sldMk cId="2943690536" sldId="340"/>
            <ac:spMk id="21" creationId="{87B53489-E093-1CAE-FDE3-9C9BA93BF76A}"/>
          </ac:spMkLst>
        </pc:spChg>
        <pc:spChg chg="add del mod">
          <ac:chgData name="number two" userId="cc2bff6e32b96a27" providerId="LiveId" clId="{5F051DA4-C168-4DE2-B748-B766E5786860}" dt="2023-09-14T05:05:46.974" v="750" actId="478"/>
          <ac:spMkLst>
            <pc:docMk/>
            <pc:sldMk cId="2943690536" sldId="340"/>
            <ac:spMk id="22" creationId="{E64BCB16-BB0C-E9A0-2468-ECE04D983811}"/>
          </ac:spMkLst>
        </pc:spChg>
        <pc:spChg chg="add mod">
          <ac:chgData name="number two" userId="cc2bff6e32b96a27" providerId="LiveId" clId="{5F051DA4-C168-4DE2-B748-B766E5786860}" dt="2023-09-14T05:20:54.409" v="872" actId="207"/>
          <ac:spMkLst>
            <pc:docMk/>
            <pc:sldMk cId="2943690536" sldId="340"/>
            <ac:spMk id="30" creationId="{D7C94941-4D1F-F089-01E1-0E5A22AF0F32}"/>
          </ac:spMkLst>
        </pc:spChg>
        <pc:spChg chg="add mod">
          <ac:chgData name="number two" userId="cc2bff6e32b96a27" providerId="LiveId" clId="{5F051DA4-C168-4DE2-B748-B766E5786860}" dt="2023-09-14T05:20:50.670" v="871" actId="207"/>
          <ac:spMkLst>
            <pc:docMk/>
            <pc:sldMk cId="2943690536" sldId="340"/>
            <ac:spMk id="31" creationId="{5EE38A43-F8B2-D54A-22FB-712EC3509962}"/>
          </ac:spMkLst>
        </pc:spChg>
        <pc:spChg chg="add mod">
          <ac:chgData name="number two" userId="cc2bff6e32b96a27" providerId="LiveId" clId="{5F051DA4-C168-4DE2-B748-B766E5786860}" dt="2023-09-14T05:20:41.490" v="868" actId="2085"/>
          <ac:spMkLst>
            <pc:docMk/>
            <pc:sldMk cId="2943690536" sldId="340"/>
            <ac:spMk id="32" creationId="{73531EA2-C89C-7B11-355F-1E585CAB8F1A}"/>
          </ac:spMkLst>
        </pc:spChg>
        <pc:spChg chg="add mod">
          <ac:chgData name="number two" userId="cc2bff6e32b96a27" providerId="LiveId" clId="{5F051DA4-C168-4DE2-B748-B766E5786860}" dt="2023-09-14T05:12:43.587" v="839" actId="20577"/>
          <ac:spMkLst>
            <pc:docMk/>
            <pc:sldMk cId="2943690536" sldId="340"/>
            <ac:spMk id="33" creationId="{B4EB8BFB-B49F-4E7E-9BFA-5B5A20C75EBB}"/>
          </ac:spMkLst>
        </pc:spChg>
        <pc:spChg chg="add mod">
          <ac:chgData name="number two" userId="cc2bff6e32b96a27" providerId="LiveId" clId="{5F051DA4-C168-4DE2-B748-B766E5786860}" dt="2023-09-14T05:10:24.564" v="817" actId="571"/>
          <ac:spMkLst>
            <pc:docMk/>
            <pc:sldMk cId="2943690536" sldId="340"/>
            <ac:spMk id="34" creationId="{81DB71A2-AA46-C87F-AE8F-0AD77F5493C1}"/>
          </ac:spMkLst>
        </pc:spChg>
        <pc:spChg chg="add mod">
          <ac:chgData name="number two" userId="cc2bff6e32b96a27" providerId="LiveId" clId="{5F051DA4-C168-4DE2-B748-B766E5786860}" dt="2023-09-14T05:10:29.852" v="818" actId="571"/>
          <ac:spMkLst>
            <pc:docMk/>
            <pc:sldMk cId="2943690536" sldId="340"/>
            <ac:spMk id="35" creationId="{5DD67BEF-2D33-E279-FA8C-39FE92BCC85D}"/>
          </ac:spMkLst>
        </pc:spChg>
        <pc:spChg chg="add mod">
          <ac:chgData name="number two" userId="cc2bff6e32b96a27" providerId="LiveId" clId="{5F051DA4-C168-4DE2-B748-B766E5786860}" dt="2023-09-14T05:10:35.507" v="819" actId="571"/>
          <ac:spMkLst>
            <pc:docMk/>
            <pc:sldMk cId="2943690536" sldId="340"/>
            <ac:spMk id="36" creationId="{64AD6C79-D7F2-755B-7CD7-9790BCAA1B18}"/>
          </ac:spMkLst>
        </pc:spChg>
        <pc:grpChg chg="add del mod">
          <ac:chgData name="number two" userId="cc2bff6e32b96a27" providerId="LiveId" clId="{5F051DA4-C168-4DE2-B748-B766E5786860}" dt="2023-09-14T05:04:44.299" v="741" actId="165"/>
          <ac:grpSpMkLst>
            <pc:docMk/>
            <pc:sldMk cId="2943690536" sldId="340"/>
            <ac:grpSpMk id="8" creationId="{94730D97-930A-04DE-A615-6DAD45C929A8}"/>
          </ac:grpSpMkLst>
        </pc:grpChg>
        <pc:grpChg chg="add del mod">
          <ac:chgData name="number two" userId="cc2bff6e32b96a27" providerId="LiveId" clId="{5F051DA4-C168-4DE2-B748-B766E5786860}" dt="2023-09-14T04:56:28.047" v="712" actId="478"/>
          <ac:grpSpMkLst>
            <pc:docMk/>
            <pc:sldMk cId="2943690536" sldId="340"/>
            <ac:grpSpMk id="9" creationId="{E3E51A5C-5845-3E80-32F4-8ECC4836904C}"/>
          </ac:grpSpMkLst>
        </pc:grpChg>
        <pc:grpChg chg="add del mod">
          <ac:chgData name="number two" userId="cc2bff6e32b96a27" providerId="LiveId" clId="{5F051DA4-C168-4DE2-B748-B766E5786860}" dt="2023-09-14T04:56:26.659" v="711" actId="478"/>
          <ac:grpSpMkLst>
            <pc:docMk/>
            <pc:sldMk cId="2943690536" sldId="340"/>
            <ac:grpSpMk id="12" creationId="{71FF00FC-F6C4-FD2A-0100-0E36F14B637E}"/>
          </ac:grpSpMkLst>
        </pc:grpChg>
        <pc:grpChg chg="add del mod">
          <ac:chgData name="number two" userId="cc2bff6e32b96a27" providerId="LiveId" clId="{5F051DA4-C168-4DE2-B748-B766E5786860}" dt="2023-09-14T05:04:38.446" v="740" actId="478"/>
          <ac:grpSpMkLst>
            <pc:docMk/>
            <pc:sldMk cId="2943690536" sldId="340"/>
            <ac:grpSpMk id="15" creationId="{30B53574-3776-FDE8-D6B7-2D849081F597}"/>
          </ac:grpSpMkLst>
        </pc:grpChg>
        <pc:grpChg chg="add del mod">
          <ac:chgData name="number two" userId="cc2bff6e32b96a27" providerId="LiveId" clId="{5F051DA4-C168-4DE2-B748-B766E5786860}" dt="2023-09-14T05:04:36.018" v="739" actId="478"/>
          <ac:grpSpMkLst>
            <pc:docMk/>
            <pc:sldMk cId="2943690536" sldId="340"/>
            <ac:grpSpMk id="18" creationId="{CDAE2452-06DB-2F89-1017-42BC2C4F9634}"/>
          </ac:grpSpMkLst>
        </pc:grpChg>
        <pc:cxnChg chg="add del">
          <ac:chgData name="number two" userId="cc2bff6e32b96a27" providerId="LiveId" clId="{5F051DA4-C168-4DE2-B748-B766E5786860}" dt="2023-09-14T05:07:24.016" v="752" actId="11529"/>
          <ac:cxnSpMkLst>
            <pc:docMk/>
            <pc:sldMk cId="2943690536" sldId="340"/>
            <ac:cxnSpMk id="24" creationId="{C702D864-6E4D-A974-60E6-B9A86A9225F1}"/>
          </ac:cxnSpMkLst>
        </pc:cxnChg>
        <pc:cxnChg chg="add mod">
          <ac:chgData name="number two" userId="cc2bff6e32b96a27" providerId="LiveId" clId="{5F051DA4-C168-4DE2-B748-B766E5786860}" dt="2023-09-14T05:08:07.956" v="762" actId="692"/>
          <ac:cxnSpMkLst>
            <pc:docMk/>
            <pc:sldMk cId="2943690536" sldId="340"/>
            <ac:cxnSpMk id="26" creationId="{324BC138-AF09-01AF-6913-F11065D26849}"/>
          </ac:cxnSpMkLst>
        </pc:cxnChg>
        <pc:cxnChg chg="add mod">
          <ac:chgData name="number two" userId="cc2bff6e32b96a27" providerId="LiveId" clId="{5F051DA4-C168-4DE2-B748-B766E5786860}" dt="2023-09-14T05:08:32.427" v="784" actId="14100"/>
          <ac:cxnSpMkLst>
            <pc:docMk/>
            <pc:sldMk cId="2943690536" sldId="340"/>
            <ac:cxnSpMk id="27" creationId="{40E7DEF5-9661-A2F5-56BB-DADC53DE7DF7}"/>
          </ac:cxnSpMkLst>
        </pc:cxnChg>
      </pc:sldChg>
      <pc:sldChg chg="addSp delSp modSp new mod ord modClrScheme chgLayout">
        <pc:chgData name="number two" userId="cc2bff6e32b96a27" providerId="LiveId" clId="{5F051DA4-C168-4DE2-B748-B766E5786860}" dt="2023-09-14T06:09:09.210" v="1697"/>
        <pc:sldMkLst>
          <pc:docMk/>
          <pc:sldMk cId="2820480740" sldId="341"/>
        </pc:sldMkLst>
        <pc:spChg chg="del mod ord">
          <ac:chgData name="number two" userId="cc2bff6e32b96a27" providerId="LiveId" clId="{5F051DA4-C168-4DE2-B748-B766E5786860}" dt="2023-09-14T05:16:30.609" v="841" actId="700"/>
          <ac:spMkLst>
            <pc:docMk/>
            <pc:sldMk cId="2820480740" sldId="341"/>
            <ac:spMk id="2" creationId="{F9A20395-08E2-1EB0-B3F1-49C170FD0557}"/>
          </ac:spMkLst>
        </pc:spChg>
        <pc:spChg chg="del mod ord">
          <ac:chgData name="number two" userId="cc2bff6e32b96a27" providerId="LiveId" clId="{5F051DA4-C168-4DE2-B748-B766E5786860}" dt="2023-09-14T05:16:30.609" v="841" actId="700"/>
          <ac:spMkLst>
            <pc:docMk/>
            <pc:sldMk cId="2820480740" sldId="341"/>
            <ac:spMk id="3" creationId="{F6B38F31-B163-FB65-2D16-69F418AFFF0F}"/>
          </ac:spMkLst>
        </pc:spChg>
        <pc:spChg chg="add del mod ord">
          <ac:chgData name="number two" userId="cc2bff6e32b96a27" providerId="LiveId" clId="{5F051DA4-C168-4DE2-B748-B766E5786860}" dt="2023-09-14T05:16:38.743" v="843" actId="700"/>
          <ac:spMkLst>
            <pc:docMk/>
            <pc:sldMk cId="2820480740" sldId="341"/>
            <ac:spMk id="4" creationId="{3DFBD8B8-03E8-4258-2D52-4AD01B03C553}"/>
          </ac:spMkLst>
        </pc:spChg>
        <pc:spChg chg="add del mod ord">
          <ac:chgData name="number two" userId="cc2bff6e32b96a27" providerId="LiveId" clId="{5F051DA4-C168-4DE2-B748-B766E5786860}" dt="2023-09-14T05:16:38.743" v="843" actId="700"/>
          <ac:spMkLst>
            <pc:docMk/>
            <pc:sldMk cId="2820480740" sldId="341"/>
            <ac:spMk id="5" creationId="{33459C56-B779-17BD-DD69-134B58E40DF1}"/>
          </ac:spMkLst>
        </pc:spChg>
        <pc:spChg chg="add del mod ord">
          <ac:chgData name="number two" userId="cc2bff6e32b96a27" providerId="LiveId" clId="{5F051DA4-C168-4DE2-B748-B766E5786860}" dt="2023-09-14T05:16:38.743" v="843" actId="700"/>
          <ac:spMkLst>
            <pc:docMk/>
            <pc:sldMk cId="2820480740" sldId="341"/>
            <ac:spMk id="6" creationId="{D6D671EA-9964-EE58-2F1B-9E754E6549EC}"/>
          </ac:spMkLst>
        </pc:spChg>
        <pc:spChg chg="add del mod ord">
          <ac:chgData name="number two" userId="cc2bff6e32b96a27" providerId="LiveId" clId="{5F051DA4-C168-4DE2-B748-B766E5786860}" dt="2023-09-14T05:16:58.216" v="844" actId="700"/>
          <ac:spMkLst>
            <pc:docMk/>
            <pc:sldMk cId="2820480740" sldId="341"/>
            <ac:spMk id="7" creationId="{F95D9E8C-F4D8-E60C-505C-96F46C526E7A}"/>
          </ac:spMkLst>
        </pc:spChg>
        <pc:spChg chg="add del mod ord">
          <ac:chgData name="number two" userId="cc2bff6e32b96a27" providerId="LiveId" clId="{5F051DA4-C168-4DE2-B748-B766E5786860}" dt="2023-09-14T05:16:58.216" v="844" actId="700"/>
          <ac:spMkLst>
            <pc:docMk/>
            <pc:sldMk cId="2820480740" sldId="341"/>
            <ac:spMk id="8" creationId="{9A36B1AF-9EE0-E61F-07CB-A5350A4D0D42}"/>
          </ac:spMkLst>
        </pc:spChg>
        <pc:spChg chg="add del mod ord">
          <ac:chgData name="number two" userId="cc2bff6e32b96a27" providerId="LiveId" clId="{5F051DA4-C168-4DE2-B748-B766E5786860}" dt="2023-09-14T05:16:58.216" v="844" actId="700"/>
          <ac:spMkLst>
            <pc:docMk/>
            <pc:sldMk cId="2820480740" sldId="341"/>
            <ac:spMk id="9" creationId="{C4FFD6AA-1694-1855-5BE2-1B38E48B754D}"/>
          </ac:spMkLst>
        </pc:spChg>
        <pc:spChg chg="add del mod ord">
          <ac:chgData name="number two" userId="cc2bff6e32b96a27" providerId="LiveId" clId="{5F051DA4-C168-4DE2-B748-B766E5786860}" dt="2023-09-14T05:16:58.216" v="844" actId="700"/>
          <ac:spMkLst>
            <pc:docMk/>
            <pc:sldMk cId="2820480740" sldId="341"/>
            <ac:spMk id="10" creationId="{B1F9A0BA-11C6-8B36-5318-A10C378376DD}"/>
          </ac:spMkLst>
        </pc:spChg>
        <pc:spChg chg="add del mod ord">
          <ac:chgData name="number two" userId="cc2bff6e32b96a27" providerId="LiveId" clId="{5F051DA4-C168-4DE2-B748-B766E5786860}" dt="2023-09-14T05:16:58.216" v="844" actId="700"/>
          <ac:spMkLst>
            <pc:docMk/>
            <pc:sldMk cId="2820480740" sldId="341"/>
            <ac:spMk id="11" creationId="{98E285D0-DE64-1959-D0BC-9F1E8971721F}"/>
          </ac:spMkLst>
        </pc:spChg>
        <pc:spChg chg="add del mod ord">
          <ac:chgData name="number two" userId="cc2bff6e32b96a27" providerId="LiveId" clId="{5F051DA4-C168-4DE2-B748-B766E5786860}" dt="2023-09-14T05:43:09.476" v="1241"/>
          <ac:spMkLst>
            <pc:docMk/>
            <pc:sldMk cId="2820480740" sldId="341"/>
            <ac:spMk id="12" creationId="{42053E99-F0AD-9D83-C970-072C477D110E}"/>
          </ac:spMkLst>
        </pc:spChg>
        <pc:spChg chg="add del mod ord">
          <ac:chgData name="number two" userId="cc2bff6e32b96a27" providerId="LiveId" clId="{5F051DA4-C168-4DE2-B748-B766E5786860}" dt="2023-09-14T05:17:10.036" v="847" actId="478"/>
          <ac:spMkLst>
            <pc:docMk/>
            <pc:sldMk cId="2820480740" sldId="341"/>
            <ac:spMk id="13" creationId="{01DF6316-D4D8-37F4-2E34-76A37AAA667F}"/>
          </ac:spMkLst>
        </pc:spChg>
        <pc:spChg chg="add del mod">
          <ac:chgData name="number two" userId="cc2bff6e32b96a27" providerId="LiveId" clId="{5F051DA4-C168-4DE2-B748-B766E5786860}" dt="2023-09-14T05:18:36.171" v="859" actId="478"/>
          <ac:spMkLst>
            <pc:docMk/>
            <pc:sldMk cId="2820480740" sldId="341"/>
            <ac:spMk id="14" creationId="{38815955-6A48-6B8D-85E3-72A37EFD1EDF}"/>
          </ac:spMkLst>
        </pc:spChg>
        <pc:spChg chg="add del mod">
          <ac:chgData name="number two" userId="cc2bff6e32b96a27" providerId="LiveId" clId="{5F051DA4-C168-4DE2-B748-B766E5786860}" dt="2023-09-14T05:18:34.102" v="858" actId="478"/>
          <ac:spMkLst>
            <pc:docMk/>
            <pc:sldMk cId="2820480740" sldId="341"/>
            <ac:spMk id="15" creationId="{47D732A6-DC2A-2FF3-2D69-5D22B69EC642}"/>
          </ac:spMkLst>
        </pc:spChg>
        <pc:spChg chg="add mod">
          <ac:chgData name="number two" userId="cc2bff6e32b96a27" providerId="LiveId" clId="{5F051DA4-C168-4DE2-B748-B766E5786860}" dt="2023-09-14T05:24:01.441" v="903" actId="20577"/>
          <ac:spMkLst>
            <pc:docMk/>
            <pc:sldMk cId="2820480740" sldId="341"/>
            <ac:spMk id="19" creationId="{9530BC95-164E-11E4-1939-7EAF95B6F130}"/>
          </ac:spMkLst>
        </pc:spChg>
        <pc:spChg chg="add mod">
          <ac:chgData name="number two" userId="cc2bff6e32b96a27" providerId="LiveId" clId="{5F051DA4-C168-4DE2-B748-B766E5786860}" dt="2023-09-14T05:24:05.812" v="910" actId="20577"/>
          <ac:spMkLst>
            <pc:docMk/>
            <pc:sldMk cId="2820480740" sldId="341"/>
            <ac:spMk id="20" creationId="{C9521060-4B6F-9B3E-5523-E69C83DD3228}"/>
          </ac:spMkLst>
        </pc:spChg>
        <pc:spChg chg="add del mod">
          <ac:chgData name="number two" userId="cc2bff6e32b96a27" providerId="LiveId" clId="{5F051DA4-C168-4DE2-B748-B766E5786860}" dt="2023-09-14T05:25:01.867" v="921" actId="21"/>
          <ac:spMkLst>
            <pc:docMk/>
            <pc:sldMk cId="2820480740" sldId="341"/>
            <ac:spMk id="21" creationId="{218A007F-4C33-46DB-57CD-7114993AAE55}"/>
          </ac:spMkLst>
        </pc:spChg>
        <pc:spChg chg="add mod">
          <ac:chgData name="number two" userId="cc2bff6e32b96a27" providerId="LiveId" clId="{5F051DA4-C168-4DE2-B748-B766E5786860}" dt="2023-09-14T05:26:21.375" v="982" actId="571"/>
          <ac:spMkLst>
            <pc:docMk/>
            <pc:sldMk cId="2820480740" sldId="341"/>
            <ac:spMk id="24" creationId="{8D80F745-C98E-8EB5-EA5C-0AE9CBA375F3}"/>
          </ac:spMkLst>
        </pc:spChg>
        <pc:spChg chg="add del mod">
          <ac:chgData name="number two" userId="cc2bff6e32b96a27" providerId="LiveId" clId="{5F051DA4-C168-4DE2-B748-B766E5786860}" dt="2023-09-14T05:26:31.874" v="984" actId="478"/>
          <ac:spMkLst>
            <pc:docMk/>
            <pc:sldMk cId="2820480740" sldId="341"/>
            <ac:spMk id="26" creationId="{F2B29488-8980-4FC9-989B-243AABB14166}"/>
          </ac:spMkLst>
        </pc:spChg>
        <pc:spChg chg="add mod">
          <ac:chgData name="number two" userId="cc2bff6e32b96a27" providerId="LiveId" clId="{5F051DA4-C168-4DE2-B748-B766E5786860}" dt="2023-09-14T05:26:46.108" v="987" actId="571"/>
          <ac:spMkLst>
            <pc:docMk/>
            <pc:sldMk cId="2820480740" sldId="341"/>
            <ac:spMk id="28" creationId="{DCE1E7D3-9580-D39C-3490-82C24EF66322}"/>
          </ac:spMkLst>
        </pc:spChg>
        <pc:spChg chg="add del mod">
          <ac:chgData name="number two" userId="cc2bff6e32b96a27" providerId="LiveId" clId="{5F051DA4-C168-4DE2-B748-B766E5786860}" dt="2023-09-14T05:27:15.801" v="991" actId="478"/>
          <ac:spMkLst>
            <pc:docMk/>
            <pc:sldMk cId="2820480740" sldId="341"/>
            <ac:spMk id="31" creationId="{432A82BB-9102-87F8-BE9C-4528B79E9E41}"/>
          </ac:spMkLst>
        </pc:spChg>
        <pc:spChg chg="add del mod">
          <ac:chgData name="number two" userId="cc2bff6e32b96a27" providerId="LiveId" clId="{5F051DA4-C168-4DE2-B748-B766E5786860}" dt="2023-09-14T05:42:48.844" v="1222"/>
          <ac:spMkLst>
            <pc:docMk/>
            <pc:sldMk cId="2820480740" sldId="341"/>
            <ac:spMk id="33" creationId="{2E808C15-A9BE-53F2-C425-82DBEBDC6070}"/>
          </ac:spMkLst>
        </pc:spChg>
        <pc:spChg chg="add del mod">
          <ac:chgData name="number two" userId="cc2bff6e32b96a27" providerId="LiveId" clId="{5F051DA4-C168-4DE2-B748-B766E5786860}" dt="2023-09-14T05:42:53.401" v="1226" actId="478"/>
          <ac:spMkLst>
            <pc:docMk/>
            <pc:sldMk cId="2820480740" sldId="341"/>
            <ac:spMk id="35" creationId="{08764343-258C-4928-37A2-5E545D4D874B}"/>
          </ac:spMkLst>
        </pc:spChg>
        <pc:spChg chg="add del mod">
          <ac:chgData name="number two" userId="cc2bff6e32b96a27" providerId="LiveId" clId="{5F051DA4-C168-4DE2-B748-B766E5786860}" dt="2023-09-14T05:42:52.829" v="1225"/>
          <ac:spMkLst>
            <pc:docMk/>
            <pc:sldMk cId="2820480740" sldId="341"/>
            <ac:spMk id="36" creationId="{0AD80294-F2C1-370D-480A-7436C11086E8}"/>
          </ac:spMkLst>
        </pc:spChg>
        <pc:spChg chg="add mod">
          <ac:chgData name="number two" userId="cc2bff6e32b96a27" providerId="LiveId" clId="{5F051DA4-C168-4DE2-B748-B766E5786860}" dt="2023-09-14T05:45:01.513" v="1283" actId="20577"/>
          <ac:spMkLst>
            <pc:docMk/>
            <pc:sldMk cId="2820480740" sldId="341"/>
            <ac:spMk id="37" creationId="{4767AE38-93F8-C71C-F0E5-2BB66FB2B0A2}"/>
          </ac:spMkLst>
        </pc:spChg>
        <pc:spChg chg="add mod">
          <ac:chgData name="number two" userId="cc2bff6e32b96a27" providerId="LiveId" clId="{5F051DA4-C168-4DE2-B748-B766E5786860}" dt="2023-09-14T05:45:04.418" v="1284" actId="571"/>
          <ac:spMkLst>
            <pc:docMk/>
            <pc:sldMk cId="2820480740" sldId="341"/>
            <ac:spMk id="38" creationId="{1C7E41AB-B72E-430B-5115-561331ACDBAF}"/>
          </ac:spMkLst>
        </pc:spChg>
        <pc:cxnChg chg="add del mod">
          <ac:chgData name="number two" userId="cc2bff6e32b96a27" providerId="LiveId" clId="{5F051DA4-C168-4DE2-B748-B766E5786860}" dt="2023-09-14T05:26:38.549" v="985" actId="478"/>
          <ac:cxnSpMkLst>
            <pc:docMk/>
            <pc:sldMk cId="2820480740" sldId="341"/>
            <ac:cxnSpMk id="17" creationId="{C3B7D447-536A-2953-0AB1-A565986D1714}"/>
          </ac:cxnSpMkLst>
        </pc:cxnChg>
        <pc:cxnChg chg="add mod">
          <ac:chgData name="number two" userId="cc2bff6e32b96a27" providerId="LiveId" clId="{5F051DA4-C168-4DE2-B748-B766E5786860}" dt="2023-09-14T05:26:15.499" v="980" actId="14100"/>
          <ac:cxnSpMkLst>
            <pc:docMk/>
            <pc:sldMk cId="2820480740" sldId="341"/>
            <ac:cxnSpMk id="18" creationId="{2D7CEC14-B6B4-53DA-DFBB-78EF79607EA6}"/>
          </ac:cxnSpMkLst>
        </pc:cxnChg>
        <pc:cxnChg chg="add mod">
          <ac:chgData name="number two" userId="cc2bff6e32b96a27" providerId="LiveId" clId="{5F051DA4-C168-4DE2-B748-B766E5786860}" dt="2023-09-14T05:26:21.375" v="982" actId="571"/>
          <ac:cxnSpMkLst>
            <pc:docMk/>
            <pc:sldMk cId="2820480740" sldId="341"/>
            <ac:cxnSpMk id="23" creationId="{E772CB7E-FEB4-9E28-BB33-8FA798BDE9C0}"/>
          </ac:cxnSpMkLst>
        </pc:cxnChg>
        <pc:cxnChg chg="add mod">
          <ac:chgData name="number two" userId="cc2bff6e32b96a27" providerId="LiveId" clId="{5F051DA4-C168-4DE2-B748-B766E5786860}" dt="2023-09-14T05:26:27.963" v="983" actId="571"/>
          <ac:cxnSpMkLst>
            <pc:docMk/>
            <pc:sldMk cId="2820480740" sldId="341"/>
            <ac:cxnSpMk id="25" creationId="{23970804-6398-6DC7-67CA-EBA0E9DBBEDF}"/>
          </ac:cxnSpMkLst>
        </pc:cxnChg>
        <pc:cxnChg chg="add mod">
          <ac:chgData name="number two" userId="cc2bff6e32b96a27" providerId="LiveId" clId="{5F051DA4-C168-4DE2-B748-B766E5786860}" dt="2023-09-14T05:26:46.108" v="987" actId="571"/>
          <ac:cxnSpMkLst>
            <pc:docMk/>
            <pc:sldMk cId="2820480740" sldId="341"/>
            <ac:cxnSpMk id="27" creationId="{23BBCCFE-578A-8A4C-A325-CDAD7356696C}"/>
          </ac:cxnSpMkLst>
        </pc:cxnChg>
        <pc:cxnChg chg="add mod">
          <ac:chgData name="number two" userId="cc2bff6e32b96a27" providerId="LiveId" clId="{5F051DA4-C168-4DE2-B748-B766E5786860}" dt="2023-09-14T05:26:46.108" v="987" actId="571"/>
          <ac:cxnSpMkLst>
            <pc:docMk/>
            <pc:sldMk cId="2820480740" sldId="341"/>
            <ac:cxnSpMk id="29" creationId="{9DFFB231-B4D8-26A4-E985-10DBE23D471C}"/>
          </ac:cxnSpMkLst>
        </pc:cxnChg>
        <pc:cxnChg chg="add mod">
          <ac:chgData name="number two" userId="cc2bff6e32b96a27" providerId="LiveId" clId="{5F051DA4-C168-4DE2-B748-B766E5786860}" dt="2023-09-14T05:26:59.547" v="988" actId="571"/>
          <ac:cxnSpMkLst>
            <pc:docMk/>
            <pc:sldMk cId="2820480740" sldId="341"/>
            <ac:cxnSpMk id="30" creationId="{D0E303A8-7885-C3EE-F6A9-319EBEBD5014}"/>
          </ac:cxnSpMkLst>
        </pc:cxnChg>
        <pc:cxnChg chg="add mod">
          <ac:chgData name="number two" userId="cc2bff6e32b96a27" providerId="LiveId" clId="{5F051DA4-C168-4DE2-B748-B766E5786860}" dt="2023-09-14T05:26:59.547" v="988" actId="571"/>
          <ac:cxnSpMkLst>
            <pc:docMk/>
            <pc:sldMk cId="2820480740" sldId="341"/>
            <ac:cxnSpMk id="32" creationId="{E9272FF8-6EFB-150C-D709-16ECCC92CCBB}"/>
          </ac:cxnSpMkLst>
        </pc:cxnChg>
      </pc:sldChg>
      <pc:sldChg chg="add del">
        <pc:chgData name="number two" userId="cc2bff6e32b96a27" providerId="LiveId" clId="{5F051DA4-C168-4DE2-B748-B766E5786860}" dt="2023-09-14T05:31:51.311" v="1037" actId="2696"/>
        <pc:sldMkLst>
          <pc:docMk/>
          <pc:sldMk cId="3592333073" sldId="342"/>
        </pc:sldMkLst>
      </pc:sldChg>
      <pc:sldChg chg="modSp add del mod">
        <pc:chgData name="number two" userId="cc2bff6e32b96a27" providerId="LiveId" clId="{5F051DA4-C168-4DE2-B748-B766E5786860}" dt="2023-09-14T05:27:24.078" v="992" actId="47"/>
        <pc:sldMkLst>
          <pc:docMk/>
          <pc:sldMk cId="1249278606" sldId="343"/>
        </pc:sldMkLst>
        <pc:spChg chg="mod">
          <ac:chgData name="number two" userId="cc2bff6e32b96a27" providerId="LiveId" clId="{5F051DA4-C168-4DE2-B748-B766E5786860}" dt="2023-09-14T05:25:45.528" v="950" actId="20577"/>
          <ac:spMkLst>
            <pc:docMk/>
            <pc:sldMk cId="1249278606" sldId="343"/>
            <ac:spMk id="19" creationId="{9530BC95-164E-11E4-1939-7EAF95B6F130}"/>
          </ac:spMkLst>
        </pc:spChg>
        <pc:spChg chg="mod">
          <ac:chgData name="number two" userId="cc2bff6e32b96a27" providerId="LiveId" clId="{5F051DA4-C168-4DE2-B748-B766E5786860}" dt="2023-09-14T05:25:55.391" v="979" actId="20577"/>
          <ac:spMkLst>
            <pc:docMk/>
            <pc:sldMk cId="1249278606" sldId="343"/>
            <ac:spMk id="20" creationId="{C9521060-4B6F-9B3E-5523-E69C83DD3228}"/>
          </ac:spMkLst>
        </pc:spChg>
      </pc:sldChg>
      <pc:sldChg chg="addSp modSp add mod ord">
        <pc:chgData name="number two" userId="cc2bff6e32b96a27" providerId="LiveId" clId="{5F051DA4-C168-4DE2-B748-B766E5786860}" dt="2023-09-14T06:09:09.210" v="1697"/>
        <pc:sldMkLst>
          <pc:docMk/>
          <pc:sldMk cId="3994475773" sldId="343"/>
        </pc:sldMkLst>
        <pc:spChg chg="add mod">
          <ac:chgData name="number two" userId="cc2bff6e32b96a27" providerId="LiveId" clId="{5F051DA4-C168-4DE2-B748-B766E5786860}" dt="2023-09-14T05:45:06.914" v="1285"/>
          <ac:spMkLst>
            <pc:docMk/>
            <pc:sldMk cId="3994475773" sldId="343"/>
            <ac:spMk id="2" creationId="{26509D80-8A74-90FC-C329-CD123EF24514}"/>
          </ac:spMkLst>
        </pc:spChg>
        <pc:spChg chg="add mod">
          <ac:chgData name="number two" userId="cc2bff6e32b96a27" providerId="LiveId" clId="{5F051DA4-C168-4DE2-B748-B766E5786860}" dt="2023-09-14T05:45:06.914" v="1285"/>
          <ac:spMkLst>
            <pc:docMk/>
            <pc:sldMk cId="3994475773" sldId="343"/>
            <ac:spMk id="3" creationId="{5E9B41A3-49F5-7AB4-D01A-C02D785B5AD5}"/>
          </ac:spMkLst>
        </pc:spChg>
        <pc:spChg chg="mod">
          <ac:chgData name="number two" userId="cc2bff6e32b96a27" providerId="LiveId" clId="{5F051DA4-C168-4DE2-B748-B766E5786860}" dt="2023-09-14T05:43:17.523" v="1246"/>
          <ac:spMkLst>
            <pc:docMk/>
            <pc:sldMk cId="3994475773" sldId="343"/>
            <ac:spMk id="12" creationId="{42053E99-F0AD-9D83-C970-072C477D110E}"/>
          </ac:spMkLst>
        </pc:spChg>
        <pc:spChg chg="mod">
          <ac:chgData name="number two" userId="cc2bff6e32b96a27" providerId="LiveId" clId="{5F051DA4-C168-4DE2-B748-B766E5786860}" dt="2023-09-14T05:27:36.132" v="1002" actId="20577"/>
          <ac:spMkLst>
            <pc:docMk/>
            <pc:sldMk cId="3994475773" sldId="343"/>
            <ac:spMk id="19" creationId="{9530BC95-164E-11E4-1939-7EAF95B6F130}"/>
          </ac:spMkLst>
        </pc:spChg>
        <pc:spChg chg="mod">
          <ac:chgData name="number two" userId="cc2bff6e32b96a27" providerId="LiveId" clId="{5F051DA4-C168-4DE2-B748-B766E5786860}" dt="2023-09-14T05:27:43.890" v="1028" actId="6549"/>
          <ac:spMkLst>
            <pc:docMk/>
            <pc:sldMk cId="3994475773" sldId="343"/>
            <ac:spMk id="20" creationId="{C9521060-4B6F-9B3E-5523-E69C83DD3228}"/>
          </ac:spMkLst>
        </pc:spChg>
      </pc:sldChg>
      <pc:sldChg chg="addSp delSp modSp add mod ord">
        <pc:chgData name="number two" userId="cc2bff6e32b96a27" providerId="LiveId" clId="{5F051DA4-C168-4DE2-B748-B766E5786860}" dt="2023-09-14T06:08:39.714" v="1693"/>
        <pc:sldMkLst>
          <pc:docMk/>
          <pc:sldMk cId="3380559680" sldId="344"/>
        </pc:sldMkLst>
        <pc:spChg chg="add mod">
          <ac:chgData name="number two" userId="cc2bff6e32b96a27" providerId="LiveId" clId="{5F051DA4-C168-4DE2-B748-B766E5786860}" dt="2023-09-14T05:40:39.543" v="1167" actId="20577"/>
          <ac:spMkLst>
            <pc:docMk/>
            <pc:sldMk cId="3380559680" sldId="344"/>
            <ac:spMk id="2" creationId="{82DFF38B-7446-45D1-BEAD-0FA9F1D7B446}"/>
          </ac:spMkLst>
        </pc:spChg>
        <pc:spChg chg="add mod">
          <ac:chgData name="number two" userId="cc2bff6e32b96a27" providerId="LiveId" clId="{5F051DA4-C168-4DE2-B748-B766E5786860}" dt="2023-09-14T05:41:21.584" v="1200" actId="1035"/>
          <ac:spMkLst>
            <pc:docMk/>
            <pc:sldMk cId="3380559680" sldId="344"/>
            <ac:spMk id="3" creationId="{94FDF736-4CFB-CDD0-BD4A-C2E8183D9CBE}"/>
          </ac:spMkLst>
        </pc:spChg>
        <pc:spChg chg="mod">
          <ac:chgData name="number two" userId="cc2bff6e32b96a27" providerId="LiveId" clId="{5F051DA4-C168-4DE2-B748-B766E5786860}" dt="2023-09-14T05:43:27.068" v="1249"/>
          <ac:spMkLst>
            <pc:docMk/>
            <pc:sldMk cId="3380559680" sldId="344"/>
            <ac:spMk id="4" creationId="{807C91F6-C44A-4FBC-6542-B4900F622D02}"/>
          </ac:spMkLst>
        </pc:spChg>
        <pc:spChg chg="mod">
          <ac:chgData name="number two" userId="cc2bff6e32b96a27" providerId="LiveId" clId="{5F051DA4-C168-4DE2-B748-B766E5786860}" dt="2023-09-14T05:34:04.485" v="1098" actId="20577"/>
          <ac:spMkLst>
            <pc:docMk/>
            <pc:sldMk cId="3380559680" sldId="344"/>
            <ac:spMk id="5" creationId="{890652B5-E9F1-A1FE-EB12-71B85CD22011}"/>
          </ac:spMkLst>
        </pc:spChg>
        <pc:spChg chg="del">
          <ac:chgData name="number two" userId="cc2bff6e32b96a27" providerId="LiveId" clId="{5F051DA4-C168-4DE2-B748-B766E5786860}" dt="2023-09-14T05:28:35.291" v="1030" actId="478"/>
          <ac:spMkLst>
            <pc:docMk/>
            <pc:sldMk cId="3380559680" sldId="344"/>
            <ac:spMk id="7" creationId="{C8565E61-3377-7D18-3AE5-F80BA1E87734}"/>
          </ac:spMkLst>
        </pc:spChg>
        <pc:spChg chg="del">
          <ac:chgData name="number two" userId="cc2bff6e32b96a27" providerId="LiveId" clId="{5F051DA4-C168-4DE2-B748-B766E5786860}" dt="2023-09-14T05:28:35.291" v="1030" actId="478"/>
          <ac:spMkLst>
            <pc:docMk/>
            <pc:sldMk cId="3380559680" sldId="344"/>
            <ac:spMk id="30" creationId="{D7C94941-4D1F-F089-01E1-0E5A22AF0F32}"/>
          </ac:spMkLst>
        </pc:spChg>
        <pc:spChg chg="del">
          <ac:chgData name="number two" userId="cc2bff6e32b96a27" providerId="LiveId" clId="{5F051DA4-C168-4DE2-B748-B766E5786860}" dt="2023-09-14T05:28:35.291" v="1030" actId="478"/>
          <ac:spMkLst>
            <pc:docMk/>
            <pc:sldMk cId="3380559680" sldId="344"/>
            <ac:spMk id="31" creationId="{5EE38A43-F8B2-D54A-22FB-712EC3509962}"/>
          </ac:spMkLst>
        </pc:spChg>
        <pc:spChg chg="del">
          <ac:chgData name="number two" userId="cc2bff6e32b96a27" providerId="LiveId" clId="{5F051DA4-C168-4DE2-B748-B766E5786860}" dt="2023-09-14T05:28:35.291" v="1030" actId="478"/>
          <ac:spMkLst>
            <pc:docMk/>
            <pc:sldMk cId="3380559680" sldId="344"/>
            <ac:spMk id="32" creationId="{73531EA2-C89C-7B11-355F-1E585CAB8F1A}"/>
          </ac:spMkLst>
        </pc:spChg>
        <pc:spChg chg="del">
          <ac:chgData name="number two" userId="cc2bff6e32b96a27" providerId="LiveId" clId="{5F051DA4-C168-4DE2-B748-B766E5786860}" dt="2023-09-14T05:28:35.291" v="1030" actId="478"/>
          <ac:spMkLst>
            <pc:docMk/>
            <pc:sldMk cId="3380559680" sldId="344"/>
            <ac:spMk id="33" creationId="{B4EB8BFB-B49F-4E7E-9BFA-5B5A20C75EBB}"/>
          </ac:spMkLst>
        </pc:spChg>
        <pc:spChg chg="del">
          <ac:chgData name="number two" userId="cc2bff6e32b96a27" providerId="LiveId" clId="{5F051DA4-C168-4DE2-B748-B766E5786860}" dt="2023-09-14T05:28:35.291" v="1030" actId="478"/>
          <ac:spMkLst>
            <pc:docMk/>
            <pc:sldMk cId="3380559680" sldId="344"/>
            <ac:spMk id="34" creationId="{81DB71A2-AA46-C87F-AE8F-0AD77F5493C1}"/>
          </ac:spMkLst>
        </pc:spChg>
        <pc:spChg chg="del">
          <ac:chgData name="number two" userId="cc2bff6e32b96a27" providerId="LiveId" clId="{5F051DA4-C168-4DE2-B748-B766E5786860}" dt="2023-09-14T05:28:35.291" v="1030" actId="478"/>
          <ac:spMkLst>
            <pc:docMk/>
            <pc:sldMk cId="3380559680" sldId="344"/>
            <ac:spMk id="35" creationId="{5DD67BEF-2D33-E279-FA8C-39FE92BCC85D}"/>
          </ac:spMkLst>
        </pc:spChg>
        <pc:spChg chg="del">
          <ac:chgData name="number two" userId="cc2bff6e32b96a27" providerId="LiveId" clId="{5F051DA4-C168-4DE2-B748-B766E5786860}" dt="2023-09-14T05:28:35.291" v="1030" actId="478"/>
          <ac:spMkLst>
            <pc:docMk/>
            <pc:sldMk cId="3380559680" sldId="344"/>
            <ac:spMk id="36" creationId="{64AD6C79-D7F2-755B-7CD7-9790BCAA1B18}"/>
          </ac:spMkLst>
        </pc:spChg>
        <pc:cxnChg chg="del">
          <ac:chgData name="number two" userId="cc2bff6e32b96a27" providerId="LiveId" clId="{5F051DA4-C168-4DE2-B748-B766E5786860}" dt="2023-09-14T05:28:35.291" v="1030" actId="478"/>
          <ac:cxnSpMkLst>
            <pc:docMk/>
            <pc:sldMk cId="3380559680" sldId="344"/>
            <ac:cxnSpMk id="26" creationId="{324BC138-AF09-01AF-6913-F11065D26849}"/>
          </ac:cxnSpMkLst>
        </pc:cxnChg>
        <pc:cxnChg chg="del">
          <ac:chgData name="number two" userId="cc2bff6e32b96a27" providerId="LiveId" clId="{5F051DA4-C168-4DE2-B748-B766E5786860}" dt="2023-09-14T05:28:35.291" v="1030" actId="478"/>
          <ac:cxnSpMkLst>
            <pc:docMk/>
            <pc:sldMk cId="3380559680" sldId="344"/>
            <ac:cxnSpMk id="27" creationId="{40E7DEF5-9661-A2F5-56BB-DADC53DE7DF7}"/>
          </ac:cxnSpMkLst>
        </pc:cxnChg>
      </pc:sldChg>
      <pc:sldChg chg="addSp delSp modSp add mod ord">
        <pc:chgData name="number two" userId="cc2bff6e32b96a27" providerId="LiveId" clId="{5F051DA4-C168-4DE2-B748-B766E5786860}" dt="2023-09-14T06:08:39.714" v="1693"/>
        <pc:sldMkLst>
          <pc:docMk/>
          <pc:sldMk cId="3665216287" sldId="345"/>
        </pc:sldMkLst>
        <pc:spChg chg="del">
          <ac:chgData name="number two" userId="cc2bff6e32b96a27" providerId="LiveId" clId="{5F051DA4-C168-4DE2-B748-B766E5786860}" dt="2023-09-14T05:46:18.117" v="1286" actId="478"/>
          <ac:spMkLst>
            <pc:docMk/>
            <pc:sldMk cId="3665216287" sldId="345"/>
            <ac:spMk id="2" creationId="{82DFF38B-7446-45D1-BEAD-0FA9F1D7B446}"/>
          </ac:spMkLst>
        </pc:spChg>
        <pc:spChg chg="del">
          <ac:chgData name="number two" userId="cc2bff6e32b96a27" providerId="LiveId" clId="{5F051DA4-C168-4DE2-B748-B766E5786860}" dt="2023-09-14T05:46:18.117" v="1286" actId="478"/>
          <ac:spMkLst>
            <pc:docMk/>
            <pc:sldMk cId="3665216287" sldId="345"/>
            <ac:spMk id="3" creationId="{94FDF736-4CFB-CDD0-BD4A-C2E8183D9CBE}"/>
          </ac:spMkLst>
        </pc:spChg>
        <pc:spChg chg="mod">
          <ac:chgData name="number two" userId="cc2bff6e32b96a27" providerId="LiveId" clId="{5F051DA4-C168-4DE2-B748-B766E5786860}" dt="2023-09-14T05:57:08.804" v="1573"/>
          <ac:spMkLst>
            <pc:docMk/>
            <pc:sldMk cId="3665216287" sldId="345"/>
            <ac:spMk id="4" creationId="{807C91F6-C44A-4FBC-6542-B4900F622D02}"/>
          </ac:spMkLst>
        </pc:spChg>
        <pc:spChg chg="add del mod">
          <ac:chgData name="number two" userId="cc2bff6e32b96a27" providerId="LiveId" clId="{5F051DA4-C168-4DE2-B748-B766E5786860}" dt="2023-09-14T05:49:06.019" v="1382" actId="478"/>
          <ac:spMkLst>
            <pc:docMk/>
            <pc:sldMk cId="3665216287" sldId="345"/>
            <ac:spMk id="7" creationId="{0B2B8F47-15C5-3ED7-E3B3-B749B7A1BAB9}"/>
          </ac:spMkLst>
        </pc:spChg>
        <pc:spChg chg="add del mod">
          <ac:chgData name="number two" userId="cc2bff6e32b96a27" providerId="LiveId" clId="{5F051DA4-C168-4DE2-B748-B766E5786860}" dt="2023-09-14T05:49:06.019" v="1382" actId="478"/>
          <ac:spMkLst>
            <pc:docMk/>
            <pc:sldMk cId="3665216287" sldId="345"/>
            <ac:spMk id="8" creationId="{584264F5-9292-E8E7-9584-ECF760FB6A1D}"/>
          </ac:spMkLst>
        </pc:spChg>
        <pc:spChg chg="add mod topLvl">
          <ac:chgData name="number two" userId="cc2bff6e32b96a27" providerId="LiveId" clId="{5F051DA4-C168-4DE2-B748-B766E5786860}" dt="2023-09-14T05:51:48.010" v="1510" actId="164"/>
          <ac:spMkLst>
            <pc:docMk/>
            <pc:sldMk cId="3665216287" sldId="345"/>
            <ac:spMk id="10" creationId="{76C99622-7969-29EB-3E69-D8A5CB5887ED}"/>
          </ac:spMkLst>
        </pc:spChg>
        <pc:spChg chg="add del mod">
          <ac:chgData name="number two" userId="cc2bff6e32b96a27" providerId="LiveId" clId="{5F051DA4-C168-4DE2-B748-B766E5786860}" dt="2023-09-14T05:49:06.019" v="1382" actId="478"/>
          <ac:spMkLst>
            <pc:docMk/>
            <pc:sldMk cId="3665216287" sldId="345"/>
            <ac:spMk id="12" creationId="{D3644D04-7288-9A89-8BFB-E2DD7B3ADD70}"/>
          </ac:spMkLst>
        </pc:spChg>
        <pc:spChg chg="add mod topLvl">
          <ac:chgData name="number two" userId="cc2bff6e32b96a27" providerId="LiveId" clId="{5F051DA4-C168-4DE2-B748-B766E5786860}" dt="2023-09-14T05:51:48.010" v="1510" actId="164"/>
          <ac:spMkLst>
            <pc:docMk/>
            <pc:sldMk cId="3665216287" sldId="345"/>
            <ac:spMk id="16" creationId="{8B54AAA4-2C32-C49C-77D6-B801CF530D03}"/>
          </ac:spMkLst>
        </pc:spChg>
        <pc:spChg chg="add del mod">
          <ac:chgData name="number two" userId="cc2bff6e32b96a27" providerId="LiveId" clId="{5F051DA4-C168-4DE2-B748-B766E5786860}" dt="2023-09-14T05:49:06.019" v="1382" actId="478"/>
          <ac:spMkLst>
            <pc:docMk/>
            <pc:sldMk cId="3665216287" sldId="345"/>
            <ac:spMk id="17" creationId="{A7877F99-F998-AA1E-A69C-8078ABC9126E}"/>
          </ac:spMkLst>
        </pc:spChg>
        <pc:spChg chg="add del mod">
          <ac:chgData name="number two" userId="cc2bff6e32b96a27" providerId="LiveId" clId="{5F051DA4-C168-4DE2-B748-B766E5786860}" dt="2023-09-14T05:49:06.019" v="1382" actId="478"/>
          <ac:spMkLst>
            <pc:docMk/>
            <pc:sldMk cId="3665216287" sldId="345"/>
            <ac:spMk id="18" creationId="{5C83E25F-6A69-0714-7BE8-05BBCAB63D9D}"/>
          </ac:spMkLst>
        </pc:spChg>
        <pc:spChg chg="add del mod">
          <ac:chgData name="number two" userId="cc2bff6e32b96a27" providerId="LiveId" clId="{5F051DA4-C168-4DE2-B748-B766E5786860}" dt="2023-09-14T05:48:30.469" v="1338" actId="478"/>
          <ac:spMkLst>
            <pc:docMk/>
            <pc:sldMk cId="3665216287" sldId="345"/>
            <ac:spMk id="19" creationId="{5A2739A2-F756-1C8D-AB2F-004E413C739B}"/>
          </ac:spMkLst>
        </pc:spChg>
        <pc:spChg chg="add del mod">
          <ac:chgData name="number two" userId="cc2bff6e32b96a27" providerId="LiveId" clId="{5F051DA4-C168-4DE2-B748-B766E5786860}" dt="2023-09-14T05:47:21.565" v="1295" actId="478"/>
          <ac:spMkLst>
            <pc:docMk/>
            <pc:sldMk cId="3665216287" sldId="345"/>
            <ac:spMk id="20" creationId="{A43123A3-D0A0-FEAC-182A-3C891B234D26}"/>
          </ac:spMkLst>
        </pc:spChg>
        <pc:spChg chg="add del mod">
          <ac:chgData name="number two" userId="cc2bff6e32b96a27" providerId="LiveId" clId="{5F051DA4-C168-4DE2-B748-B766E5786860}" dt="2023-09-14T05:47:22.400" v="1296" actId="478"/>
          <ac:spMkLst>
            <pc:docMk/>
            <pc:sldMk cId="3665216287" sldId="345"/>
            <ac:spMk id="21" creationId="{CA8BABA2-E666-CE14-0625-B91C8954BC00}"/>
          </ac:spMkLst>
        </pc:spChg>
        <pc:spChg chg="add del mod">
          <ac:chgData name="number two" userId="cc2bff6e32b96a27" providerId="LiveId" clId="{5F051DA4-C168-4DE2-B748-B766E5786860}" dt="2023-09-14T05:47:24.277" v="1298" actId="478"/>
          <ac:spMkLst>
            <pc:docMk/>
            <pc:sldMk cId="3665216287" sldId="345"/>
            <ac:spMk id="22" creationId="{AC57B740-B2A2-224A-0912-AD776DC8AA53}"/>
          </ac:spMkLst>
        </pc:spChg>
        <pc:spChg chg="add del mod">
          <ac:chgData name="number two" userId="cc2bff6e32b96a27" providerId="LiveId" clId="{5F051DA4-C168-4DE2-B748-B766E5786860}" dt="2023-09-14T05:47:23.192" v="1297" actId="478"/>
          <ac:spMkLst>
            <pc:docMk/>
            <pc:sldMk cId="3665216287" sldId="345"/>
            <ac:spMk id="23" creationId="{BE5F2312-AF97-A8A2-FD27-1928B30C8247}"/>
          </ac:spMkLst>
        </pc:spChg>
        <pc:spChg chg="add mod ord topLvl">
          <ac:chgData name="number two" userId="cc2bff6e32b96a27" providerId="LiveId" clId="{5F051DA4-C168-4DE2-B748-B766E5786860}" dt="2023-09-14T05:51:48.010" v="1510" actId="164"/>
          <ac:spMkLst>
            <pc:docMk/>
            <pc:sldMk cId="3665216287" sldId="345"/>
            <ac:spMk id="24" creationId="{8BB324C1-3E9D-CC7B-44F0-E77D6B3CE575}"/>
          </ac:spMkLst>
        </pc:spChg>
        <pc:spChg chg="add mod">
          <ac:chgData name="number two" userId="cc2bff6e32b96a27" providerId="LiveId" clId="{5F051DA4-C168-4DE2-B748-B766E5786860}" dt="2023-09-14T05:49:58.618" v="1412" actId="571"/>
          <ac:spMkLst>
            <pc:docMk/>
            <pc:sldMk cId="3665216287" sldId="345"/>
            <ac:spMk id="26" creationId="{7A5F44F1-397F-2BC4-2684-4DF97F9EC965}"/>
          </ac:spMkLst>
        </pc:spChg>
        <pc:spChg chg="add mod">
          <ac:chgData name="number two" userId="cc2bff6e32b96a27" providerId="LiveId" clId="{5F051DA4-C168-4DE2-B748-B766E5786860}" dt="2023-09-14T05:55:11.900" v="1556" actId="1076"/>
          <ac:spMkLst>
            <pc:docMk/>
            <pc:sldMk cId="3665216287" sldId="345"/>
            <ac:spMk id="27" creationId="{3816700E-BB07-ADD1-6045-3D0E072A8712}"/>
          </ac:spMkLst>
        </pc:spChg>
        <pc:spChg chg="add del mod">
          <ac:chgData name="number two" userId="cc2bff6e32b96a27" providerId="LiveId" clId="{5F051DA4-C168-4DE2-B748-B766E5786860}" dt="2023-09-14T05:51:43.006" v="1509" actId="478"/>
          <ac:spMkLst>
            <pc:docMk/>
            <pc:sldMk cId="3665216287" sldId="345"/>
            <ac:spMk id="28" creationId="{A8CB3451-701F-2E27-87F3-1805E5E834FA}"/>
          </ac:spMkLst>
        </pc:spChg>
        <pc:spChg chg="mod topLvl">
          <ac:chgData name="number two" userId="cc2bff6e32b96a27" providerId="LiveId" clId="{5F051DA4-C168-4DE2-B748-B766E5786860}" dt="2023-09-14T05:55:11.900" v="1556" actId="1076"/>
          <ac:spMkLst>
            <pc:docMk/>
            <pc:sldMk cId="3665216287" sldId="345"/>
            <ac:spMk id="31" creationId="{858DF932-7A03-58AC-F9BC-A8BFCFADDC8D}"/>
          </ac:spMkLst>
        </pc:spChg>
        <pc:spChg chg="mod topLvl">
          <ac:chgData name="number two" userId="cc2bff6e32b96a27" providerId="LiveId" clId="{5F051DA4-C168-4DE2-B748-B766E5786860}" dt="2023-09-14T05:55:11.900" v="1556" actId="1076"/>
          <ac:spMkLst>
            <pc:docMk/>
            <pc:sldMk cId="3665216287" sldId="345"/>
            <ac:spMk id="32" creationId="{F51069BA-13D0-6218-F9C8-FCF1D696B5D7}"/>
          </ac:spMkLst>
        </pc:spChg>
        <pc:spChg chg="mod topLvl">
          <ac:chgData name="number two" userId="cc2bff6e32b96a27" providerId="LiveId" clId="{5F051DA4-C168-4DE2-B748-B766E5786860}" dt="2023-09-14T05:55:11.900" v="1556" actId="1076"/>
          <ac:spMkLst>
            <pc:docMk/>
            <pc:sldMk cId="3665216287" sldId="345"/>
            <ac:spMk id="33" creationId="{22EB10D5-5A38-E32C-96E3-3CC8504CA2DE}"/>
          </ac:spMkLst>
        </pc:spChg>
        <pc:spChg chg="mod">
          <ac:chgData name="number two" userId="cc2bff6e32b96a27" providerId="LiveId" clId="{5F051DA4-C168-4DE2-B748-B766E5786860}" dt="2023-09-14T05:52:07.952" v="1514"/>
          <ac:spMkLst>
            <pc:docMk/>
            <pc:sldMk cId="3665216287" sldId="345"/>
            <ac:spMk id="35" creationId="{387DBC0A-7A81-B4E0-408D-37723169E335}"/>
          </ac:spMkLst>
        </pc:spChg>
        <pc:spChg chg="mod">
          <ac:chgData name="number two" userId="cc2bff6e32b96a27" providerId="LiveId" clId="{5F051DA4-C168-4DE2-B748-B766E5786860}" dt="2023-09-14T05:52:07.952" v="1514"/>
          <ac:spMkLst>
            <pc:docMk/>
            <pc:sldMk cId="3665216287" sldId="345"/>
            <ac:spMk id="36" creationId="{774CC750-E91B-6276-51BE-639FBE054AC5}"/>
          </ac:spMkLst>
        </pc:spChg>
        <pc:spChg chg="mod">
          <ac:chgData name="number two" userId="cc2bff6e32b96a27" providerId="LiveId" clId="{5F051DA4-C168-4DE2-B748-B766E5786860}" dt="2023-09-14T05:52:07.952" v="1514"/>
          <ac:spMkLst>
            <pc:docMk/>
            <pc:sldMk cId="3665216287" sldId="345"/>
            <ac:spMk id="37" creationId="{878E740A-FBCE-C65A-0B59-57786D12ED87}"/>
          </ac:spMkLst>
        </pc:spChg>
        <pc:spChg chg="add mod">
          <ac:chgData name="number two" userId="cc2bff6e32b96a27" providerId="LiveId" clId="{5F051DA4-C168-4DE2-B748-B766E5786860}" dt="2023-09-14T05:52:07.952" v="1514"/>
          <ac:spMkLst>
            <pc:docMk/>
            <pc:sldMk cId="3665216287" sldId="345"/>
            <ac:spMk id="38" creationId="{7E37AE77-A82D-1BAE-FC78-38E74C3BB695}"/>
          </ac:spMkLst>
        </pc:spChg>
        <pc:spChg chg="add mod">
          <ac:chgData name="number two" userId="cc2bff6e32b96a27" providerId="LiveId" clId="{5F051DA4-C168-4DE2-B748-B766E5786860}" dt="2023-09-14T05:52:07.952" v="1514"/>
          <ac:spMkLst>
            <pc:docMk/>
            <pc:sldMk cId="3665216287" sldId="345"/>
            <ac:spMk id="39" creationId="{C92E613E-E3DB-E2D3-2976-97FF20F886D5}"/>
          </ac:spMkLst>
        </pc:spChg>
        <pc:spChg chg="add mod">
          <ac:chgData name="number two" userId="cc2bff6e32b96a27" providerId="LiveId" clId="{5F051DA4-C168-4DE2-B748-B766E5786860}" dt="2023-09-14T05:52:07.952" v="1514"/>
          <ac:spMkLst>
            <pc:docMk/>
            <pc:sldMk cId="3665216287" sldId="345"/>
            <ac:spMk id="40" creationId="{802720A3-9EBD-F0FA-8AB4-8BCB721A6E3A}"/>
          </ac:spMkLst>
        </pc:spChg>
        <pc:spChg chg="add mod">
          <ac:chgData name="number two" userId="cc2bff6e32b96a27" providerId="LiveId" clId="{5F051DA4-C168-4DE2-B748-B766E5786860}" dt="2023-09-14T05:52:07.952" v="1514"/>
          <ac:spMkLst>
            <pc:docMk/>
            <pc:sldMk cId="3665216287" sldId="345"/>
            <ac:spMk id="41" creationId="{E5678E25-9C5D-6504-96E5-99187F95CB87}"/>
          </ac:spMkLst>
        </pc:spChg>
        <pc:spChg chg="mod">
          <ac:chgData name="number two" userId="cc2bff6e32b96a27" providerId="LiveId" clId="{5F051DA4-C168-4DE2-B748-B766E5786860}" dt="2023-09-14T05:52:12.609" v="1515" actId="571"/>
          <ac:spMkLst>
            <pc:docMk/>
            <pc:sldMk cId="3665216287" sldId="345"/>
            <ac:spMk id="43" creationId="{5758C2DB-D92B-D54F-0223-C347FC50A402}"/>
          </ac:spMkLst>
        </pc:spChg>
        <pc:spChg chg="mod">
          <ac:chgData name="number two" userId="cc2bff6e32b96a27" providerId="LiveId" clId="{5F051DA4-C168-4DE2-B748-B766E5786860}" dt="2023-09-14T05:52:12.609" v="1515" actId="571"/>
          <ac:spMkLst>
            <pc:docMk/>
            <pc:sldMk cId="3665216287" sldId="345"/>
            <ac:spMk id="44" creationId="{35EB1007-6247-FBB6-7A27-14B39DA534E5}"/>
          </ac:spMkLst>
        </pc:spChg>
        <pc:spChg chg="mod">
          <ac:chgData name="number two" userId="cc2bff6e32b96a27" providerId="LiveId" clId="{5F051DA4-C168-4DE2-B748-B766E5786860}" dt="2023-09-14T05:52:12.609" v="1515" actId="571"/>
          <ac:spMkLst>
            <pc:docMk/>
            <pc:sldMk cId="3665216287" sldId="345"/>
            <ac:spMk id="45" creationId="{8B15FDF4-2E4C-0D70-CDE2-4FDE7C07B038}"/>
          </ac:spMkLst>
        </pc:spChg>
        <pc:spChg chg="add del mod">
          <ac:chgData name="number two" userId="cc2bff6e32b96a27" providerId="LiveId" clId="{5F051DA4-C168-4DE2-B748-B766E5786860}" dt="2023-09-14T05:55:22.325" v="1559" actId="478"/>
          <ac:spMkLst>
            <pc:docMk/>
            <pc:sldMk cId="3665216287" sldId="345"/>
            <ac:spMk id="46" creationId="{EC2A1FE6-6818-51F1-2D4C-27B23406C8B1}"/>
          </ac:spMkLst>
        </pc:spChg>
        <pc:spChg chg="add del mod">
          <ac:chgData name="number two" userId="cc2bff6e32b96a27" providerId="LiveId" clId="{5F051DA4-C168-4DE2-B748-B766E5786860}" dt="2023-09-14T05:54:59.835" v="1555" actId="478"/>
          <ac:spMkLst>
            <pc:docMk/>
            <pc:sldMk cId="3665216287" sldId="345"/>
            <ac:spMk id="47" creationId="{A9DE20A2-44DA-EA30-A77E-BA25115533DC}"/>
          </ac:spMkLst>
        </pc:spChg>
        <pc:spChg chg="add del mod">
          <ac:chgData name="number two" userId="cc2bff6e32b96a27" providerId="LiveId" clId="{5F051DA4-C168-4DE2-B748-B766E5786860}" dt="2023-09-14T05:54:59.835" v="1555" actId="478"/>
          <ac:spMkLst>
            <pc:docMk/>
            <pc:sldMk cId="3665216287" sldId="345"/>
            <ac:spMk id="48" creationId="{2D0789FA-F59E-6E6F-059D-AE3CD5817096}"/>
          </ac:spMkLst>
        </pc:spChg>
        <pc:spChg chg="add del mod">
          <ac:chgData name="number two" userId="cc2bff6e32b96a27" providerId="LiveId" clId="{5F051DA4-C168-4DE2-B748-B766E5786860}" dt="2023-09-14T05:54:59.835" v="1555" actId="478"/>
          <ac:spMkLst>
            <pc:docMk/>
            <pc:sldMk cId="3665216287" sldId="345"/>
            <ac:spMk id="49" creationId="{7AE652A9-DD9D-401E-B449-8A7120E93318}"/>
          </ac:spMkLst>
        </pc:spChg>
        <pc:spChg chg="add mod">
          <ac:chgData name="number two" userId="cc2bff6e32b96a27" providerId="LiveId" clId="{5F051DA4-C168-4DE2-B748-B766E5786860}" dt="2023-09-14T05:55:11.900" v="1556" actId="1076"/>
          <ac:spMkLst>
            <pc:docMk/>
            <pc:sldMk cId="3665216287" sldId="345"/>
            <ac:spMk id="50" creationId="{150C5F5D-66F4-88BD-E89E-F34720D2A2CC}"/>
          </ac:spMkLst>
        </pc:spChg>
        <pc:spChg chg="add mod">
          <ac:chgData name="number two" userId="cc2bff6e32b96a27" providerId="LiveId" clId="{5F051DA4-C168-4DE2-B748-B766E5786860}" dt="2023-09-14T05:55:35.755" v="1560" actId="571"/>
          <ac:spMkLst>
            <pc:docMk/>
            <pc:sldMk cId="3665216287" sldId="345"/>
            <ac:spMk id="51" creationId="{4337D148-960A-AF7F-F439-912B70A036DB}"/>
          </ac:spMkLst>
        </pc:spChg>
        <pc:spChg chg="add mod">
          <ac:chgData name="number two" userId="cc2bff6e32b96a27" providerId="LiveId" clId="{5F051DA4-C168-4DE2-B748-B766E5786860}" dt="2023-09-14T05:55:35.755" v="1560" actId="571"/>
          <ac:spMkLst>
            <pc:docMk/>
            <pc:sldMk cId="3665216287" sldId="345"/>
            <ac:spMk id="52" creationId="{F3A9E960-EE2F-AB0B-A7E2-D13CA153C55D}"/>
          </ac:spMkLst>
        </pc:spChg>
        <pc:spChg chg="add mod">
          <ac:chgData name="number two" userId="cc2bff6e32b96a27" providerId="LiveId" clId="{5F051DA4-C168-4DE2-B748-B766E5786860}" dt="2023-09-14T05:55:35.755" v="1560" actId="571"/>
          <ac:spMkLst>
            <pc:docMk/>
            <pc:sldMk cId="3665216287" sldId="345"/>
            <ac:spMk id="53" creationId="{D6D64C5F-5AEE-6CE5-732E-D3F8A5ABDA13}"/>
          </ac:spMkLst>
        </pc:spChg>
        <pc:spChg chg="add mod">
          <ac:chgData name="number two" userId="cc2bff6e32b96a27" providerId="LiveId" clId="{5F051DA4-C168-4DE2-B748-B766E5786860}" dt="2023-09-14T05:55:35.755" v="1560" actId="571"/>
          <ac:spMkLst>
            <pc:docMk/>
            <pc:sldMk cId="3665216287" sldId="345"/>
            <ac:spMk id="54" creationId="{967275DA-65CC-B4DC-CFB4-4BE8A280FA26}"/>
          </ac:spMkLst>
        </pc:spChg>
        <pc:spChg chg="add mod">
          <ac:chgData name="number two" userId="cc2bff6e32b96a27" providerId="LiveId" clId="{5F051DA4-C168-4DE2-B748-B766E5786860}" dt="2023-09-14T05:56:28.074" v="1570" actId="6549"/>
          <ac:spMkLst>
            <pc:docMk/>
            <pc:sldMk cId="3665216287" sldId="345"/>
            <ac:spMk id="55" creationId="{453D5007-13E2-A086-AD9D-C2B88DC9998E}"/>
          </ac:spMkLst>
        </pc:spChg>
        <pc:grpChg chg="add del mod">
          <ac:chgData name="number two" userId="cc2bff6e32b96a27" providerId="LiveId" clId="{5F051DA4-C168-4DE2-B748-B766E5786860}" dt="2023-09-14T05:49:53.051" v="1410" actId="165"/>
          <ac:grpSpMkLst>
            <pc:docMk/>
            <pc:sldMk cId="3665216287" sldId="345"/>
            <ac:grpSpMk id="25" creationId="{B1F64338-FEDA-501D-B0D9-B5C175770E80}"/>
          </ac:grpSpMkLst>
        </pc:grpChg>
        <pc:grpChg chg="add mod">
          <ac:chgData name="number two" userId="cc2bff6e32b96a27" providerId="LiveId" clId="{5F051DA4-C168-4DE2-B748-B766E5786860}" dt="2023-09-14T05:51:48.010" v="1510" actId="164"/>
          <ac:grpSpMkLst>
            <pc:docMk/>
            <pc:sldMk cId="3665216287" sldId="345"/>
            <ac:grpSpMk id="29" creationId="{D68DBBA9-2559-412B-9F0B-15DDDA670D57}"/>
          </ac:grpSpMkLst>
        </pc:grpChg>
        <pc:grpChg chg="add del mod">
          <ac:chgData name="number two" userId="cc2bff6e32b96a27" providerId="LiveId" clId="{5F051DA4-C168-4DE2-B748-B766E5786860}" dt="2023-09-14T05:52:02.406" v="1512" actId="165"/>
          <ac:grpSpMkLst>
            <pc:docMk/>
            <pc:sldMk cId="3665216287" sldId="345"/>
            <ac:grpSpMk id="30" creationId="{E7148141-A01B-D1C8-2AD0-CF2BCAB18B4D}"/>
          </ac:grpSpMkLst>
        </pc:grpChg>
        <pc:grpChg chg="add mod">
          <ac:chgData name="number two" userId="cc2bff6e32b96a27" providerId="LiveId" clId="{5F051DA4-C168-4DE2-B748-B766E5786860}" dt="2023-09-14T05:52:07.952" v="1514"/>
          <ac:grpSpMkLst>
            <pc:docMk/>
            <pc:sldMk cId="3665216287" sldId="345"/>
            <ac:grpSpMk id="34" creationId="{C177A29D-3DA4-BA34-42B5-F27434E02912}"/>
          </ac:grpSpMkLst>
        </pc:grpChg>
        <pc:grpChg chg="add del mod">
          <ac:chgData name="number two" userId="cc2bff6e32b96a27" providerId="LiveId" clId="{5F051DA4-C168-4DE2-B748-B766E5786860}" dt="2023-09-14T05:54:47.289" v="1552" actId="478"/>
          <ac:grpSpMkLst>
            <pc:docMk/>
            <pc:sldMk cId="3665216287" sldId="345"/>
            <ac:grpSpMk id="42" creationId="{1F19D913-B6B6-6CE0-B2FF-5837FFAD45C4}"/>
          </ac:grpSpMkLst>
        </pc:grpChg>
        <pc:picChg chg="add del mod">
          <ac:chgData name="number two" userId="cc2bff6e32b96a27" providerId="LiveId" clId="{5F051DA4-C168-4DE2-B748-B766E5786860}" dt="2023-09-14T05:48:28.281" v="1337" actId="478"/>
          <ac:picMkLst>
            <pc:docMk/>
            <pc:sldMk cId="3665216287" sldId="345"/>
            <ac:picMk id="6" creationId="{654967ED-C0DD-B18B-CB17-66ED53323A36}"/>
          </ac:picMkLst>
        </pc:picChg>
        <pc:picChg chg="add del mod">
          <ac:chgData name="number two" userId="cc2bff6e32b96a27" providerId="LiveId" clId="{5F051DA4-C168-4DE2-B748-B766E5786860}" dt="2023-09-14T05:47:17.823" v="1290" actId="478"/>
          <ac:picMkLst>
            <pc:docMk/>
            <pc:sldMk cId="3665216287" sldId="345"/>
            <ac:picMk id="9" creationId="{CACCBC16-A609-88F4-7D60-BABDFCEF3FE6}"/>
          </ac:picMkLst>
        </pc:picChg>
        <pc:picChg chg="add del mod">
          <ac:chgData name="number two" userId="cc2bff6e32b96a27" providerId="LiveId" clId="{5F051DA4-C168-4DE2-B748-B766E5786860}" dt="2023-09-14T05:47:20.086" v="1294" actId="478"/>
          <ac:picMkLst>
            <pc:docMk/>
            <pc:sldMk cId="3665216287" sldId="345"/>
            <ac:picMk id="11" creationId="{06EE9629-8FB3-855B-1E9D-0A6D33177C8D}"/>
          </ac:picMkLst>
        </pc:picChg>
        <pc:picChg chg="add del mod">
          <ac:chgData name="number two" userId="cc2bff6e32b96a27" providerId="LiveId" clId="{5F051DA4-C168-4DE2-B748-B766E5786860}" dt="2023-09-14T05:47:18.920" v="1292" actId="478"/>
          <ac:picMkLst>
            <pc:docMk/>
            <pc:sldMk cId="3665216287" sldId="345"/>
            <ac:picMk id="13" creationId="{DDE13FE8-B89D-F6C4-D050-CD62D3B82FB2}"/>
          </ac:picMkLst>
        </pc:picChg>
        <pc:picChg chg="add del mod">
          <ac:chgData name="number two" userId="cc2bff6e32b96a27" providerId="LiveId" clId="{5F051DA4-C168-4DE2-B748-B766E5786860}" dt="2023-09-14T05:47:18.469" v="1291" actId="478"/>
          <ac:picMkLst>
            <pc:docMk/>
            <pc:sldMk cId="3665216287" sldId="345"/>
            <ac:picMk id="14" creationId="{24A88DD5-9893-8110-6F11-B814DD01B68B}"/>
          </ac:picMkLst>
        </pc:picChg>
        <pc:picChg chg="add del mod">
          <ac:chgData name="number two" userId="cc2bff6e32b96a27" providerId="LiveId" clId="{5F051DA4-C168-4DE2-B748-B766E5786860}" dt="2023-09-14T05:47:19.435" v="1293" actId="478"/>
          <ac:picMkLst>
            <pc:docMk/>
            <pc:sldMk cId="3665216287" sldId="345"/>
            <ac:picMk id="15" creationId="{AB40D586-A02F-EAA5-04BC-22869C757F85}"/>
          </ac:picMkLst>
        </pc:picChg>
      </pc:sldChg>
      <pc:sldChg chg="addSp delSp modSp add mod ord">
        <pc:chgData name="number two" userId="cc2bff6e32b96a27" providerId="LiveId" clId="{5F051DA4-C168-4DE2-B748-B766E5786860}" dt="2023-09-14T06:08:39.714" v="1693"/>
        <pc:sldMkLst>
          <pc:docMk/>
          <pc:sldMk cId="3233043720" sldId="346"/>
        </pc:sldMkLst>
        <pc:spChg chg="add mod">
          <ac:chgData name="number two" userId="cc2bff6e32b96a27" providerId="LiveId" clId="{5F051DA4-C168-4DE2-B748-B766E5786860}" dt="2023-09-14T06:01:18.591" v="1634" actId="27636"/>
          <ac:spMkLst>
            <pc:docMk/>
            <pc:sldMk cId="3233043720" sldId="346"/>
            <ac:spMk id="3" creationId="{1D788ADB-F720-878B-8C08-0350341F70FC}"/>
          </ac:spMkLst>
        </pc:spChg>
        <pc:spChg chg="mod">
          <ac:chgData name="number two" userId="cc2bff6e32b96a27" providerId="LiveId" clId="{5F051DA4-C168-4DE2-B748-B766E5786860}" dt="2023-09-14T05:57:37.409" v="1595" actId="20577"/>
          <ac:spMkLst>
            <pc:docMk/>
            <pc:sldMk cId="3233043720" sldId="346"/>
            <ac:spMk id="4" creationId="{807C91F6-C44A-4FBC-6542-B4900F622D02}"/>
          </ac:spMkLst>
        </pc:spChg>
        <pc:spChg chg="del">
          <ac:chgData name="number two" userId="cc2bff6e32b96a27" providerId="LiveId" clId="{5F051DA4-C168-4DE2-B748-B766E5786860}" dt="2023-09-14T06:01:18.544" v="1633" actId="478"/>
          <ac:spMkLst>
            <pc:docMk/>
            <pc:sldMk cId="3233043720" sldId="346"/>
            <ac:spMk id="5" creationId="{890652B5-E9F1-A1FE-EB12-71B85CD22011}"/>
          </ac:spMkLst>
        </pc:spChg>
        <pc:spChg chg="del">
          <ac:chgData name="number two" userId="cc2bff6e32b96a27" providerId="LiveId" clId="{5F051DA4-C168-4DE2-B748-B766E5786860}" dt="2023-09-14T05:57:24.296" v="1575" actId="478"/>
          <ac:spMkLst>
            <pc:docMk/>
            <pc:sldMk cId="3233043720" sldId="346"/>
            <ac:spMk id="27" creationId="{3816700E-BB07-ADD1-6045-3D0E072A8712}"/>
          </ac:spMkLst>
        </pc:spChg>
        <pc:spChg chg="del">
          <ac:chgData name="number two" userId="cc2bff6e32b96a27" providerId="LiveId" clId="{5F051DA4-C168-4DE2-B748-B766E5786860}" dt="2023-09-14T05:57:24.296" v="1575" actId="478"/>
          <ac:spMkLst>
            <pc:docMk/>
            <pc:sldMk cId="3233043720" sldId="346"/>
            <ac:spMk id="31" creationId="{858DF932-7A03-58AC-F9BC-A8BFCFADDC8D}"/>
          </ac:spMkLst>
        </pc:spChg>
        <pc:spChg chg="del">
          <ac:chgData name="number two" userId="cc2bff6e32b96a27" providerId="LiveId" clId="{5F051DA4-C168-4DE2-B748-B766E5786860}" dt="2023-09-14T05:57:24.296" v="1575" actId="478"/>
          <ac:spMkLst>
            <pc:docMk/>
            <pc:sldMk cId="3233043720" sldId="346"/>
            <ac:spMk id="32" creationId="{F51069BA-13D0-6218-F9C8-FCF1D696B5D7}"/>
          </ac:spMkLst>
        </pc:spChg>
        <pc:spChg chg="del">
          <ac:chgData name="number two" userId="cc2bff6e32b96a27" providerId="LiveId" clId="{5F051DA4-C168-4DE2-B748-B766E5786860}" dt="2023-09-14T05:57:24.296" v="1575" actId="478"/>
          <ac:spMkLst>
            <pc:docMk/>
            <pc:sldMk cId="3233043720" sldId="346"/>
            <ac:spMk id="33" creationId="{22EB10D5-5A38-E32C-96E3-3CC8504CA2DE}"/>
          </ac:spMkLst>
        </pc:spChg>
        <pc:spChg chg="del">
          <ac:chgData name="number two" userId="cc2bff6e32b96a27" providerId="LiveId" clId="{5F051DA4-C168-4DE2-B748-B766E5786860}" dt="2023-09-14T05:57:24.296" v="1575" actId="478"/>
          <ac:spMkLst>
            <pc:docMk/>
            <pc:sldMk cId="3233043720" sldId="346"/>
            <ac:spMk id="50" creationId="{150C5F5D-66F4-88BD-E89E-F34720D2A2CC}"/>
          </ac:spMkLst>
        </pc:spChg>
        <pc:spChg chg="del mod">
          <ac:chgData name="number two" userId="cc2bff6e32b96a27" providerId="LiveId" clId="{5F051DA4-C168-4DE2-B748-B766E5786860}" dt="2023-09-14T05:57:26.130" v="1577" actId="478"/>
          <ac:spMkLst>
            <pc:docMk/>
            <pc:sldMk cId="3233043720" sldId="346"/>
            <ac:spMk id="51" creationId="{4337D148-960A-AF7F-F439-912B70A036DB}"/>
          </ac:spMkLst>
        </pc:spChg>
        <pc:spChg chg="del">
          <ac:chgData name="number two" userId="cc2bff6e32b96a27" providerId="LiveId" clId="{5F051DA4-C168-4DE2-B748-B766E5786860}" dt="2023-09-14T05:57:24.296" v="1575" actId="478"/>
          <ac:spMkLst>
            <pc:docMk/>
            <pc:sldMk cId="3233043720" sldId="346"/>
            <ac:spMk id="52" creationId="{F3A9E960-EE2F-AB0B-A7E2-D13CA153C55D}"/>
          </ac:spMkLst>
        </pc:spChg>
        <pc:spChg chg="del">
          <ac:chgData name="number two" userId="cc2bff6e32b96a27" providerId="LiveId" clId="{5F051DA4-C168-4DE2-B748-B766E5786860}" dt="2023-09-14T05:57:24.296" v="1575" actId="478"/>
          <ac:spMkLst>
            <pc:docMk/>
            <pc:sldMk cId="3233043720" sldId="346"/>
            <ac:spMk id="53" creationId="{D6D64C5F-5AEE-6CE5-732E-D3F8A5ABDA13}"/>
          </ac:spMkLst>
        </pc:spChg>
        <pc:spChg chg="del">
          <ac:chgData name="number two" userId="cc2bff6e32b96a27" providerId="LiveId" clId="{5F051DA4-C168-4DE2-B748-B766E5786860}" dt="2023-09-14T05:57:24.296" v="1575" actId="478"/>
          <ac:spMkLst>
            <pc:docMk/>
            <pc:sldMk cId="3233043720" sldId="346"/>
            <ac:spMk id="54" creationId="{967275DA-65CC-B4DC-CFB4-4BE8A280FA26}"/>
          </ac:spMkLst>
        </pc:spChg>
        <pc:spChg chg="del">
          <ac:chgData name="number two" userId="cc2bff6e32b96a27" providerId="LiveId" clId="{5F051DA4-C168-4DE2-B748-B766E5786860}" dt="2023-09-14T05:57:28.598" v="1578" actId="478"/>
          <ac:spMkLst>
            <pc:docMk/>
            <pc:sldMk cId="3233043720" sldId="346"/>
            <ac:spMk id="55" creationId="{453D5007-13E2-A086-AD9D-C2B88DC9998E}"/>
          </ac:spMkLst>
        </pc:spChg>
        <pc:grpChg chg="del">
          <ac:chgData name="number two" userId="cc2bff6e32b96a27" providerId="LiveId" clId="{5F051DA4-C168-4DE2-B748-B766E5786860}" dt="2023-09-14T05:57:24.296" v="1575" actId="478"/>
          <ac:grpSpMkLst>
            <pc:docMk/>
            <pc:sldMk cId="3233043720" sldId="346"/>
            <ac:grpSpMk id="29" creationId="{D68DBBA9-2559-412B-9F0B-15DDDA670D57}"/>
          </ac:grpSpMkLst>
        </pc:grpChg>
      </pc:sldChg>
      <pc:sldChg chg="modSp add mod ord">
        <pc:chgData name="number two" userId="cc2bff6e32b96a27" providerId="LiveId" clId="{5F051DA4-C168-4DE2-B748-B766E5786860}" dt="2023-09-14T06:08:39.714" v="1693"/>
        <pc:sldMkLst>
          <pc:docMk/>
          <pc:sldMk cId="3009071847" sldId="347"/>
        </pc:sldMkLst>
        <pc:spChg chg="mod">
          <ac:chgData name="number two" userId="cc2bff6e32b96a27" providerId="LiveId" clId="{5F051DA4-C168-4DE2-B748-B766E5786860}" dt="2023-09-14T05:58:23.342" v="1632" actId="20577"/>
          <ac:spMkLst>
            <pc:docMk/>
            <pc:sldMk cId="3009071847" sldId="347"/>
            <ac:spMk id="4" creationId="{807C91F6-C44A-4FBC-6542-B4900F622D02}"/>
          </ac:spMkLst>
        </pc:spChg>
      </pc:sldChg>
      <pc:sldChg chg="add ord">
        <pc:chgData name="number two" userId="cc2bff6e32b96a27" providerId="LiveId" clId="{5F051DA4-C168-4DE2-B748-B766E5786860}" dt="2023-09-14T06:09:09.210" v="1697"/>
        <pc:sldMkLst>
          <pc:docMk/>
          <pc:sldMk cId="2927236897" sldId="348"/>
        </pc:sldMkLst>
      </pc:sldChg>
      <pc:sldChg chg="addSp delSp modSp new mod modClrScheme chgLayout">
        <pc:chgData name="number two" userId="cc2bff6e32b96a27" providerId="LiveId" clId="{5F051DA4-C168-4DE2-B748-B766E5786860}" dt="2023-09-14T06:32:13.930" v="1763" actId="14100"/>
        <pc:sldMkLst>
          <pc:docMk/>
          <pc:sldMk cId="3295517205" sldId="349"/>
        </pc:sldMkLst>
        <pc:spChg chg="del mod ord">
          <ac:chgData name="number two" userId="cc2bff6e32b96a27" providerId="LiveId" clId="{5F051DA4-C168-4DE2-B748-B766E5786860}" dt="2023-09-14T06:28:52.215" v="1714" actId="700"/>
          <ac:spMkLst>
            <pc:docMk/>
            <pc:sldMk cId="3295517205" sldId="349"/>
            <ac:spMk id="2" creationId="{3F671E67-C5B1-994F-FD39-1A79C0969F7B}"/>
          </ac:spMkLst>
        </pc:spChg>
        <pc:spChg chg="del mod ord">
          <ac:chgData name="number two" userId="cc2bff6e32b96a27" providerId="LiveId" clId="{5F051DA4-C168-4DE2-B748-B766E5786860}" dt="2023-09-14T06:28:52.215" v="1714" actId="700"/>
          <ac:spMkLst>
            <pc:docMk/>
            <pc:sldMk cId="3295517205" sldId="349"/>
            <ac:spMk id="3" creationId="{3D47F96C-2ED3-BBF0-C210-0E3C7696A9C7}"/>
          </ac:spMkLst>
        </pc:spChg>
        <pc:spChg chg="add mod ord">
          <ac:chgData name="number two" userId="cc2bff6e32b96a27" providerId="LiveId" clId="{5F051DA4-C168-4DE2-B748-B766E5786860}" dt="2023-09-14T06:29:08.622" v="1718"/>
          <ac:spMkLst>
            <pc:docMk/>
            <pc:sldMk cId="3295517205" sldId="349"/>
            <ac:spMk id="4" creationId="{867B7CE7-9A51-5474-3BFC-0C0AE9A9CD75}"/>
          </ac:spMkLst>
        </pc:spChg>
        <pc:spChg chg="add del mod ord">
          <ac:chgData name="number two" userId="cc2bff6e32b96a27" providerId="LiveId" clId="{5F051DA4-C168-4DE2-B748-B766E5786860}" dt="2023-09-14T06:29:14.430" v="1719" actId="478"/>
          <ac:spMkLst>
            <pc:docMk/>
            <pc:sldMk cId="3295517205" sldId="349"/>
            <ac:spMk id="5" creationId="{B2C33C5E-C915-5FB3-F309-9C8770B45221}"/>
          </ac:spMkLst>
        </pc:spChg>
        <pc:spChg chg="add mod">
          <ac:chgData name="number two" userId="cc2bff6e32b96a27" providerId="LiveId" clId="{5F051DA4-C168-4DE2-B748-B766E5786860}" dt="2023-09-14T06:29:19.452" v="1720"/>
          <ac:spMkLst>
            <pc:docMk/>
            <pc:sldMk cId="3295517205" sldId="349"/>
            <ac:spMk id="6" creationId="{5605FF31-7D80-E1B8-AC6E-5F181693DA5F}"/>
          </ac:spMkLst>
        </pc:spChg>
        <pc:spChg chg="add del mod">
          <ac:chgData name="number two" userId="cc2bff6e32b96a27" providerId="LiveId" clId="{5F051DA4-C168-4DE2-B748-B766E5786860}" dt="2023-09-14T06:29:29.206" v="1721" actId="478"/>
          <ac:spMkLst>
            <pc:docMk/>
            <pc:sldMk cId="3295517205" sldId="349"/>
            <ac:spMk id="7" creationId="{9C6F59D6-2C78-2529-E714-ACB538B726B5}"/>
          </ac:spMkLst>
        </pc:spChg>
        <pc:spChg chg="add mod">
          <ac:chgData name="number two" userId="cc2bff6e32b96a27" providerId="LiveId" clId="{5F051DA4-C168-4DE2-B748-B766E5786860}" dt="2023-09-14T06:30:02.488" v="1725" actId="1076"/>
          <ac:spMkLst>
            <pc:docMk/>
            <pc:sldMk cId="3295517205" sldId="349"/>
            <ac:spMk id="8" creationId="{5053636C-EE9D-7435-98D2-509A2D268877}"/>
          </ac:spMkLst>
        </pc:spChg>
        <pc:spChg chg="add mod">
          <ac:chgData name="number two" userId="cc2bff6e32b96a27" providerId="LiveId" clId="{5F051DA4-C168-4DE2-B748-B766E5786860}" dt="2023-09-14T06:30:38.809" v="1732" actId="1076"/>
          <ac:spMkLst>
            <pc:docMk/>
            <pc:sldMk cId="3295517205" sldId="349"/>
            <ac:spMk id="9" creationId="{A60B144C-8320-EE23-3380-D193364AA114}"/>
          </ac:spMkLst>
        </pc:spChg>
        <pc:spChg chg="add mod">
          <ac:chgData name="number two" userId="cc2bff6e32b96a27" providerId="LiveId" clId="{5F051DA4-C168-4DE2-B748-B766E5786860}" dt="2023-09-14T06:32:13.930" v="1763" actId="14100"/>
          <ac:spMkLst>
            <pc:docMk/>
            <pc:sldMk cId="3295517205" sldId="349"/>
            <ac:spMk id="10" creationId="{562D1DAC-8A26-F554-D02C-99F46FFCB8F0}"/>
          </ac:spMkLst>
        </pc:spChg>
        <pc:spChg chg="add mod">
          <ac:chgData name="number two" userId="cc2bff6e32b96a27" providerId="LiveId" clId="{5F051DA4-C168-4DE2-B748-B766E5786860}" dt="2023-09-14T06:31:20.805" v="1739" actId="1076"/>
          <ac:spMkLst>
            <pc:docMk/>
            <pc:sldMk cId="3295517205" sldId="349"/>
            <ac:spMk id="11" creationId="{1AD36E70-C443-8E32-6BA0-F6151B13A853}"/>
          </ac:spMkLst>
        </pc:spChg>
        <pc:spChg chg="add mod">
          <ac:chgData name="number two" userId="cc2bff6e32b96a27" providerId="LiveId" clId="{5F051DA4-C168-4DE2-B748-B766E5786860}" dt="2023-09-14T06:31:17.408" v="1738" actId="1076"/>
          <ac:spMkLst>
            <pc:docMk/>
            <pc:sldMk cId="3295517205" sldId="349"/>
            <ac:spMk id="12" creationId="{93FB8087-85C3-EAA1-D1F3-1A1231049441}"/>
          </ac:spMkLst>
        </pc:spChg>
        <pc:spChg chg="add mod">
          <ac:chgData name="number two" userId="cc2bff6e32b96a27" providerId="LiveId" clId="{5F051DA4-C168-4DE2-B748-B766E5786860}" dt="2023-09-14T06:29:19.452" v="1720"/>
          <ac:spMkLst>
            <pc:docMk/>
            <pc:sldMk cId="3295517205" sldId="349"/>
            <ac:spMk id="15" creationId="{0D2FCBBA-E4CF-D655-D3D3-A99E26C3CB6A}"/>
          </ac:spMkLst>
        </pc:spChg>
        <pc:spChg chg="add mod">
          <ac:chgData name="number two" userId="cc2bff6e32b96a27" providerId="LiveId" clId="{5F051DA4-C168-4DE2-B748-B766E5786860}" dt="2023-09-14T06:31:05.576" v="1736" actId="1076"/>
          <ac:spMkLst>
            <pc:docMk/>
            <pc:sldMk cId="3295517205" sldId="349"/>
            <ac:spMk id="17" creationId="{14715E3E-F305-A503-5241-2AB4FDD64F62}"/>
          </ac:spMkLst>
        </pc:spChg>
        <pc:spChg chg="add mod">
          <ac:chgData name="number two" userId="cc2bff6e32b96a27" providerId="LiveId" clId="{5F051DA4-C168-4DE2-B748-B766E5786860}" dt="2023-09-14T06:31:51.984" v="1761" actId="14100"/>
          <ac:spMkLst>
            <pc:docMk/>
            <pc:sldMk cId="3295517205" sldId="349"/>
            <ac:spMk id="20" creationId="{0EC17C13-30B3-41E4-ADC7-BEC541843D8A}"/>
          </ac:spMkLst>
        </pc:spChg>
        <pc:picChg chg="add mod">
          <ac:chgData name="number two" userId="cc2bff6e32b96a27" providerId="LiveId" clId="{5F051DA4-C168-4DE2-B748-B766E5786860}" dt="2023-09-14T06:31:02.249" v="1735" actId="1076"/>
          <ac:picMkLst>
            <pc:docMk/>
            <pc:sldMk cId="3295517205" sldId="349"/>
            <ac:picMk id="13" creationId="{39CE9356-F811-CBB7-0E09-02B2C02C10F1}"/>
          </ac:picMkLst>
        </pc:picChg>
        <pc:picChg chg="add mod">
          <ac:chgData name="number two" userId="cc2bff6e32b96a27" providerId="LiveId" clId="{5F051DA4-C168-4DE2-B748-B766E5786860}" dt="2023-09-14T06:31:12.752" v="1737" actId="1076"/>
          <ac:picMkLst>
            <pc:docMk/>
            <pc:sldMk cId="3295517205" sldId="349"/>
            <ac:picMk id="14" creationId="{36E26CD3-7280-9F48-A8BA-A694A2084C8D}"/>
          </ac:picMkLst>
        </pc:picChg>
        <pc:picChg chg="add mod">
          <ac:chgData name="number two" userId="cc2bff6e32b96a27" providerId="LiveId" clId="{5F051DA4-C168-4DE2-B748-B766E5786860}" dt="2023-09-14T06:31:30.576" v="1741" actId="14100"/>
          <ac:picMkLst>
            <pc:docMk/>
            <pc:sldMk cId="3295517205" sldId="349"/>
            <ac:picMk id="18" creationId="{EA1CCD60-0D74-4B20-0B61-115E6DA78C8B}"/>
          </ac:picMkLst>
        </pc:picChg>
        <pc:picChg chg="add mod">
          <ac:chgData name="number two" userId="cc2bff6e32b96a27" providerId="LiveId" clId="{5F051DA4-C168-4DE2-B748-B766E5786860}" dt="2023-09-14T06:31:27.952" v="1740" actId="14100"/>
          <ac:picMkLst>
            <pc:docMk/>
            <pc:sldMk cId="3295517205" sldId="349"/>
            <ac:picMk id="19" creationId="{997FACC5-8B81-8BDA-A1CE-8DE923E82D72}"/>
          </ac:picMkLst>
        </pc:picChg>
        <pc:cxnChg chg="add mod">
          <ac:chgData name="number two" userId="cc2bff6e32b96a27" providerId="LiveId" clId="{5F051DA4-C168-4DE2-B748-B766E5786860}" dt="2023-09-14T06:29:19.452" v="1720"/>
          <ac:cxnSpMkLst>
            <pc:docMk/>
            <pc:sldMk cId="3295517205" sldId="349"/>
            <ac:cxnSpMk id="16" creationId="{B52B8995-6EF2-49D6-9CBB-8DA001A02FCE}"/>
          </ac:cxnSpMkLst>
        </pc:cxnChg>
      </pc:sldChg>
      <pc:sldChg chg="addSp delSp modSp add mod">
        <pc:chgData name="number two" userId="cc2bff6e32b96a27" providerId="LiveId" clId="{5F051DA4-C168-4DE2-B748-B766E5786860}" dt="2023-09-14T06:35:32.711" v="1792"/>
        <pc:sldMkLst>
          <pc:docMk/>
          <pc:sldMk cId="1000664758" sldId="350"/>
        </pc:sldMkLst>
        <pc:spChg chg="add mod">
          <ac:chgData name="number two" userId="cc2bff6e32b96a27" providerId="LiveId" clId="{5F051DA4-C168-4DE2-B748-B766E5786860}" dt="2023-09-14T06:35:04.633" v="1786" actId="2710"/>
          <ac:spMkLst>
            <pc:docMk/>
            <pc:sldMk cId="1000664758" sldId="350"/>
            <ac:spMk id="2" creationId="{745C6BD0-CCF8-7E24-8291-AACA9BE9F939}"/>
          </ac:spMkLst>
        </pc:spChg>
        <pc:spChg chg="add mod">
          <ac:chgData name="number two" userId="cc2bff6e32b96a27" providerId="LiveId" clId="{5F051DA4-C168-4DE2-B748-B766E5786860}" dt="2023-09-14T06:34:46.152" v="1783" actId="1076"/>
          <ac:spMkLst>
            <pc:docMk/>
            <pc:sldMk cId="1000664758" sldId="350"/>
            <ac:spMk id="3" creationId="{DD68B793-A2C0-B3BB-4038-8490B301D6A4}"/>
          </ac:spMkLst>
        </pc:spChg>
        <pc:spChg chg="del">
          <ac:chgData name="number two" userId="cc2bff6e32b96a27" providerId="LiveId" clId="{5F051DA4-C168-4DE2-B748-B766E5786860}" dt="2023-09-14T06:33:09.942" v="1770" actId="478"/>
          <ac:spMkLst>
            <pc:docMk/>
            <pc:sldMk cId="1000664758" sldId="350"/>
            <ac:spMk id="6" creationId="{5605FF31-7D80-E1B8-AC6E-5F181693DA5F}"/>
          </ac:spMkLst>
        </pc:spChg>
        <pc:spChg chg="mod">
          <ac:chgData name="number two" userId="cc2bff6e32b96a27" providerId="LiveId" clId="{5F051DA4-C168-4DE2-B748-B766E5786860}" dt="2023-09-14T06:35:32.711" v="1792"/>
          <ac:spMkLst>
            <pc:docMk/>
            <pc:sldMk cId="1000664758" sldId="350"/>
            <ac:spMk id="8" creationId="{5053636C-EE9D-7435-98D2-509A2D268877}"/>
          </ac:spMkLst>
        </pc:spChg>
        <pc:spChg chg="del">
          <ac:chgData name="number two" userId="cc2bff6e32b96a27" providerId="LiveId" clId="{5F051DA4-C168-4DE2-B748-B766E5786860}" dt="2023-09-14T06:33:50.024" v="1772" actId="478"/>
          <ac:spMkLst>
            <pc:docMk/>
            <pc:sldMk cId="1000664758" sldId="350"/>
            <ac:spMk id="9" creationId="{A60B144C-8320-EE23-3380-D193364AA114}"/>
          </ac:spMkLst>
        </pc:spChg>
        <pc:spChg chg="del">
          <ac:chgData name="number two" userId="cc2bff6e32b96a27" providerId="LiveId" clId="{5F051DA4-C168-4DE2-B748-B766E5786860}" dt="2023-09-14T06:33:09.942" v="1770" actId="478"/>
          <ac:spMkLst>
            <pc:docMk/>
            <pc:sldMk cId="1000664758" sldId="350"/>
            <ac:spMk id="10" creationId="{562D1DAC-8A26-F554-D02C-99F46FFCB8F0}"/>
          </ac:spMkLst>
        </pc:spChg>
        <pc:spChg chg="del">
          <ac:chgData name="number two" userId="cc2bff6e32b96a27" providerId="LiveId" clId="{5F051DA4-C168-4DE2-B748-B766E5786860}" dt="2023-09-14T06:33:09.942" v="1770" actId="478"/>
          <ac:spMkLst>
            <pc:docMk/>
            <pc:sldMk cId="1000664758" sldId="350"/>
            <ac:spMk id="11" creationId="{1AD36E70-C443-8E32-6BA0-F6151B13A853}"/>
          </ac:spMkLst>
        </pc:spChg>
        <pc:spChg chg="del">
          <ac:chgData name="number two" userId="cc2bff6e32b96a27" providerId="LiveId" clId="{5F051DA4-C168-4DE2-B748-B766E5786860}" dt="2023-09-14T06:33:09.942" v="1770" actId="478"/>
          <ac:spMkLst>
            <pc:docMk/>
            <pc:sldMk cId="1000664758" sldId="350"/>
            <ac:spMk id="12" creationId="{93FB8087-85C3-EAA1-D1F3-1A1231049441}"/>
          </ac:spMkLst>
        </pc:spChg>
        <pc:spChg chg="del">
          <ac:chgData name="number two" userId="cc2bff6e32b96a27" providerId="LiveId" clId="{5F051DA4-C168-4DE2-B748-B766E5786860}" dt="2023-09-14T06:33:09.942" v="1770" actId="478"/>
          <ac:spMkLst>
            <pc:docMk/>
            <pc:sldMk cId="1000664758" sldId="350"/>
            <ac:spMk id="15" creationId="{0D2FCBBA-E4CF-D655-D3D3-A99E26C3CB6A}"/>
          </ac:spMkLst>
        </pc:spChg>
        <pc:spChg chg="del">
          <ac:chgData name="number two" userId="cc2bff6e32b96a27" providerId="LiveId" clId="{5F051DA4-C168-4DE2-B748-B766E5786860}" dt="2023-09-14T06:33:09.942" v="1770" actId="478"/>
          <ac:spMkLst>
            <pc:docMk/>
            <pc:sldMk cId="1000664758" sldId="350"/>
            <ac:spMk id="17" creationId="{14715E3E-F305-A503-5241-2AB4FDD64F62}"/>
          </ac:spMkLst>
        </pc:spChg>
        <pc:spChg chg="del">
          <ac:chgData name="number two" userId="cc2bff6e32b96a27" providerId="LiveId" clId="{5F051DA4-C168-4DE2-B748-B766E5786860}" dt="2023-09-14T06:33:09.942" v="1770" actId="478"/>
          <ac:spMkLst>
            <pc:docMk/>
            <pc:sldMk cId="1000664758" sldId="350"/>
            <ac:spMk id="20" creationId="{0EC17C13-30B3-41E4-ADC7-BEC541843D8A}"/>
          </ac:spMkLst>
        </pc:spChg>
        <pc:grpChg chg="add mod">
          <ac:chgData name="number two" userId="cc2bff6e32b96a27" providerId="LiveId" clId="{5F051DA4-C168-4DE2-B748-B766E5786860}" dt="2023-09-14T06:34:36.569" v="1782" actId="14100"/>
          <ac:grpSpMkLst>
            <pc:docMk/>
            <pc:sldMk cId="1000664758" sldId="350"/>
            <ac:grpSpMk id="5" creationId="{04A7035D-53DF-258A-15B6-54385A31327A}"/>
          </ac:grpSpMkLst>
        </pc:grpChg>
        <pc:picChg chg="del">
          <ac:chgData name="number two" userId="cc2bff6e32b96a27" providerId="LiveId" clId="{5F051DA4-C168-4DE2-B748-B766E5786860}" dt="2023-09-14T06:33:09.942" v="1770" actId="478"/>
          <ac:picMkLst>
            <pc:docMk/>
            <pc:sldMk cId="1000664758" sldId="350"/>
            <ac:picMk id="13" creationId="{39CE9356-F811-CBB7-0E09-02B2C02C10F1}"/>
          </ac:picMkLst>
        </pc:picChg>
        <pc:picChg chg="del">
          <ac:chgData name="number two" userId="cc2bff6e32b96a27" providerId="LiveId" clId="{5F051DA4-C168-4DE2-B748-B766E5786860}" dt="2023-09-14T06:33:09.942" v="1770" actId="478"/>
          <ac:picMkLst>
            <pc:docMk/>
            <pc:sldMk cId="1000664758" sldId="350"/>
            <ac:picMk id="14" creationId="{36E26CD3-7280-9F48-A8BA-A694A2084C8D}"/>
          </ac:picMkLst>
        </pc:picChg>
        <pc:picChg chg="del">
          <ac:chgData name="number two" userId="cc2bff6e32b96a27" providerId="LiveId" clId="{5F051DA4-C168-4DE2-B748-B766E5786860}" dt="2023-09-14T06:33:09.942" v="1770" actId="478"/>
          <ac:picMkLst>
            <pc:docMk/>
            <pc:sldMk cId="1000664758" sldId="350"/>
            <ac:picMk id="18" creationId="{EA1CCD60-0D74-4B20-0B61-115E6DA78C8B}"/>
          </ac:picMkLst>
        </pc:picChg>
        <pc:picChg chg="del">
          <ac:chgData name="number two" userId="cc2bff6e32b96a27" providerId="LiveId" clId="{5F051DA4-C168-4DE2-B748-B766E5786860}" dt="2023-09-14T06:33:09.942" v="1770" actId="478"/>
          <ac:picMkLst>
            <pc:docMk/>
            <pc:sldMk cId="1000664758" sldId="350"/>
            <ac:picMk id="19" creationId="{997FACC5-8B81-8BDA-A1CE-8DE923E82D72}"/>
          </ac:picMkLst>
        </pc:picChg>
        <pc:cxnChg chg="del mod">
          <ac:chgData name="number two" userId="cc2bff6e32b96a27" providerId="LiveId" clId="{5F051DA4-C168-4DE2-B748-B766E5786860}" dt="2023-09-14T06:33:09.942" v="1770" actId="478"/>
          <ac:cxnSpMkLst>
            <pc:docMk/>
            <pc:sldMk cId="1000664758" sldId="350"/>
            <ac:cxnSpMk id="16" creationId="{B52B8995-6EF2-49D6-9CBB-8DA001A02FCE}"/>
          </ac:cxnSpMkLst>
        </pc:cxnChg>
      </pc:sldChg>
      <pc:sldChg chg="addSp delSp modSp add mod ord">
        <pc:chgData name="number two" userId="cc2bff6e32b96a27" providerId="LiveId" clId="{5F051DA4-C168-4DE2-B748-B766E5786860}" dt="2023-09-14T07:55:55.095" v="2962" actId="14100"/>
        <pc:sldMkLst>
          <pc:docMk/>
          <pc:sldMk cId="702952302" sldId="351"/>
        </pc:sldMkLst>
        <pc:spChg chg="mod">
          <ac:chgData name="number two" userId="cc2bff6e32b96a27" providerId="LiveId" clId="{5F051DA4-C168-4DE2-B748-B766E5786860}" dt="2023-09-14T07:30:16.049" v="2150" actId="20577"/>
          <ac:spMkLst>
            <pc:docMk/>
            <pc:sldMk cId="702952302" sldId="351"/>
            <ac:spMk id="4" creationId="{867B7CE7-9A51-5474-3BFC-0C0AE9A9CD75}"/>
          </ac:spMkLst>
        </pc:spChg>
        <pc:spChg chg="add mod">
          <ac:chgData name="number two" userId="cc2bff6e32b96a27" providerId="LiveId" clId="{5F051DA4-C168-4DE2-B748-B766E5786860}" dt="2023-09-14T06:49:37.893" v="1817" actId="164"/>
          <ac:spMkLst>
            <pc:docMk/>
            <pc:sldMk cId="702952302" sldId="351"/>
            <ac:spMk id="7" creationId="{8BE6DC07-C2E3-3289-33AB-1986D1EAAD54}"/>
          </ac:spMkLst>
        </pc:spChg>
        <pc:spChg chg="del">
          <ac:chgData name="number two" userId="cc2bff6e32b96a27" providerId="LiveId" clId="{5F051DA4-C168-4DE2-B748-B766E5786860}" dt="2023-09-14T06:47:38.666" v="1795" actId="478"/>
          <ac:spMkLst>
            <pc:docMk/>
            <pc:sldMk cId="702952302" sldId="351"/>
            <ac:spMk id="8" creationId="{5053636C-EE9D-7435-98D2-509A2D268877}"/>
          </ac:spMkLst>
        </pc:spChg>
        <pc:spChg chg="add mod">
          <ac:chgData name="number two" userId="cc2bff6e32b96a27" providerId="LiveId" clId="{5F051DA4-C168-4DE2-B748-B766E5786860}" dt="2023-09-14T06:49:29.728" v="1814" actId="164"/>
          <ac:spMkLst>
            <pc:docMk/>
            <pc:sldMk cId="702952302" sldId="351"/>
            <ac:spMk id="11" creationId="{6E84B022-3CEB-887E-AD98-3C2B3A5091AA}"/>
          </ac:spMkLst>
        </pc:spChg>
        <pc:spChg chg="add mod">
          <ac:chgData name="number two" userId="cc2bff6e32b96a27" providerId="LiveId" clId="{5F051DA4-C168-4DE2-B748-B766E5786860}" dt="2023-09-14T06:49:31.903" v="1815" actId="164"/>
          <ac:spMkLst>
            <pc:docMk/>
            <pc:sldMk cId="702952302" sldId="351"/>
            <ac:spMk id="12" creationId="{202CD82C-1CBF-6DBD-61DA-B2D03E1E799F}"/>
          </ac:spMkLst>
        </pc:spChg>
        <pc:spChg chg="add mod">
          <ac:chgData name="number two" userId="cc2bff6e32b96a27" providerId="LiveId" clId="{5F051DA4-C168-4DE2-B748-B766E5786860}" dt="2023-09-14T06:49:34.430" v="1816" actId="164"/>
          <ac:spMkLst>
            <pc:docMk/>
            <pc:sldMk cId="702952302" sldId="351"/>
            <ac:spMk id="14" creationId="{189670FD-EDBF-8471-1CFB-8006A87B86F2}"/>
          </ac:spMkLst>
        </pc:spChg>
        <pc:spChg chg="add del mod">
          <ac:chgData name="number two" userId="cc2bff6e32b96a27" providerId="LiveId" clId="{5F051DA4-C168-4DE2-B748-B766E5786860}" dt="2023-09-14T06:48:46.845" v="1812" actId="478"/>
          <ac:spMkLst>
            <pc:docMk/>
            <pc:sldMk cId="702952302" sldId="351"/>
            <ac:spMk id="15" creationId="{5772F5A8-6442-9392-C5CF-00BDCF0E8B6F}"/>
          </ac:spMkLst>
        </pc:spChg>
        <pc:spChg chg="add del mod">
          <ac:chgData name="number two" userId="cc2bff6e32b96a27" providerId="LiveId" clId="{5F051DA4-C168-4DE2-B748-B766E5786860}" dt="2023-09-14T06:48:45.619" v="1811" actId="478"/>
          <ac:spMkLst>
            <pc:docMk/>
            <pc:sldMk cId="702952302" sldId="351"/>
            <ac:spMk id="16" creationId="{F4809A28-B571-C418-371A-B7F4B842B9D4}"/>
          </ac:spMkLst>
        </pc:spChg>
        <pc:spChg chg="add mod">
          <ac:chgData name="number two" userId="cc2bff6e32b96a27" providerId="LiveId" clId="{5F051DA4-C168-4DE2-B748-B766E5786860}" dt="2023-09-14T07:55:40.607" v="2940" actId="20577"/>
          <ac:spMkLst>
            <pc:docMk/>
            <pc:sldMk cId="702952302" sldId="351"/>
            <ac:spMk id="17" creationId="{5D4DA1D9-0862-3FAB-0F0B-364CE70E17F1}"/>
          </ac:spMkLst>
        </pc:spChg>
        <pc:spChg chg="add mod">
          <ac:chgData name="number two" userId="cc2bff6e32b96a27" providerId="LiveId" clId="{5F051DA4-C168-4DE2-B748-B766E5786860}" dt="2023-09-14T07:55:55.095" v="2962" actId="14100"/>
          <ac:spMkLst>
            <pc:docMk/>
            <pc:sldMk cId="702952302" sldId="351"/>
            <ac:spMk id="18" creationId="{1CE266B8-F23D-D665-2534-57230C6CBB36}"/>
          </ac:spMkLst>
        </pc:spChg>
        <pc:spChg chg="add mod">
          <ac:chgData name="number two" userId="cc2bff6e32b96a27" providerId="LiveId" clId="{5F051DA4-C168-4DE2-B748-B766E5786860}" dt="2023-09-14T07:47:58.947" v="2576" actId="20577"/>
          <ac:spMkLst>
            <pc:docMk/>
            <pc:sldMk cId="702952302" sldId="351"/>
            <ac:spMk id="21" creationId="{9BBC4F71-DB76-8BDE-B36B-070E87DBFB08}"/>
          </ac:spMkLst>
        </pc:spChg>
        <pc:spChg chg="add mod">
          <ac:chgData name="number two" userId="cc2bff6e32b96a27" providerId="LiveId" clId="{5F051DA4-C168-4DE2-B748-B766E5786860}" dt="2023-09-14T07:47:17.569" v="2567" actId="1076"/>
          <ac:spMkLst>
            <pc:docMk/>
            <pc:sldMk cId="702952302" sldId="351"/>
            <ac:spMk id="22" creationId="{7D3772FF-3C6D-3CCD-CBA6-FD47ED7E94A4}"/>
          </ac:spMkLst>
        </pc:spChg>
        <pc:spChg chg="mod">
          <ac:chgData name="number two" userId="cc2bff6e32b96a27" providerId="LiveId" clId="{5F051DA4-C168-4DE2-B748-B766E5786860}" dt="2023-09-14T06:52:38.312" v="1839" actId="571"/>
          <ac:spMkLst>
            <pc:docMk/>
            <pc:sldMk cId="702952302" sldId="351"/>
            <ac:spMk id="29" creationId="{9DB42A1F-E730-1929-7569-32D4753EC677}"/>
          </ac:spMkLst>
        </pc:spChg>
        <pc:spChg chg="mod">
          <ac:chgData name="number two" userId="cc2bff6e32b96a27" providerId="LiveId" clId="{5F051DA4-C168-4DE2-B748-B766E5786860}" dt="2023-09-14T06:52:38.312" v="1839" actId="571"/>
          <ac:spMkLst>
            <pc:docMk/>
            <pc:sldMk cId="702952302" sldId="351"/>
            <ac:spMk id="32" creationId="{48367564-CAB3-D51C-90F0-C0E212DFA2C8}"/>
          </ac:spMkLst>
        </pc:spChg>
        <pc:spChg chg="add mod">
          <ac:chgData name="number two" userId="cc2bff6e32b96a27" providerId="LiveId" clId="{5F051DA4-C168-4DE2-B748-B766E5786860}" dt="2023-09-14T07:41:47.046" v="2348" actId="14100"/>
          <ac:spMkLst>
            <pc:docMk/>
            <pc:sldMk cId="702952302" sldId="351"/>
            <ac:spMk id="37" creationId="{76BC243F-CD6A-D70E-9481-B6BCC8F4FB81}"/>
          </ac:spMkLst>
        </pc:spChg>
        <pc:spChg chg="add mod">
          <ac:chgData name="number two" userId="cc2bff6e32b96a27" providerId="LiveId" clId="{5F051DA4-C168-4DE2-B748-B766E5786860}" dt="2023-09-14T07:46:20.318" v="2519" actId="14100"/>
          <ac:spMkLst>
            <pc:docMk/>
            <pc:sldMk cId="702952302" sldId="351"/>
            <ac:spMk id="40" creationId="{539FBB66-4B64-CBA8-E819-AA8468F20A92}"/>
          </ac:spMkLst>
        </pc:spChg>
        <pc:spChg chg="add mod">
          <ac:chgData name="number two" userId="cc2bff6e32b96a27" providerId="LiveId" clId="{5F051DA4-C168-4DE2-B748-B766E5786860}" dt="2023-09-14T07:51:56.366" v="2696" actId="1076"/>
          <ac:spMkLst>
            <pc:docMk/>
            <pc:sldMk cId="702952302" sldId="351"/>
            <ac:spMk id="41" creationId="{2A504AAD-508C-9CB3-9AB8-3888ED003D59}"/>
          </ac:spMkLst>
        </pc:spChg>
        <pc:grpChg chg="del">
          <ac:chgData name="number two" userId="cc2bff6e32b96a27" providerId="LiveId" clId="{5F051DA4-C168-4DE2-B748-B766E5786860}" dt="2023-09-14T06:47:40.244" v="1796" actId="478"/>
          <ac:grpSpMkLst>
            <pc:docMk/>
            <pc:sldMk cId="702952302" sldId="351"/>
            <ac:grpSpMk id="5" creationId="{04A7035D-53DF-258A-15B6-54385A31327A}"/>
          </ac:grpSpMkLst>
        </pc:grpChg>
        <pc:grpChg chg="add del mod">
          <ac:chgData name="number two" userId="cc2bff6e32b96a27" providerId="LiveId" clId="{5F051DA4-C168-4DE2-B748-B766E5786860}" dt="2023-09-14T07:38:11.308" v="2255" actId="478"/>
          <ac:grpSpMkLst>
            <pc:docMk/>
            <pc:sldMk cId="702952302" sldId="351"/>
            <ac:grpSpMk id="23" creationId="{332A59E7-0B13-3A2C-E162-440E603E217A}"/>
          </ac:grpSpMkLst>
        </pc:grpChg>
        <pc:grpChg chg="add del mod">
          <ac:chgData name="number two" userId="cc2bff6e32b96a27" providerId="LiveId" clId="{5F051DA4-C168-4DE2-B748-B766E5786860}" dt="2023-09-14T07:38:12.130" v="2256" actId="478"/>
          <ac:grpSpMkLst>
            <pc:docMk/>
            <pc:sldMk cId="702952302" sldId="351"/>
            <ac:grpSpMk id="24" creationId="{DACD59A7-5292-4983-0BD3-5A5ECA0B5558}"/>
          </ac:grpSpMkLst>
        </pc:grpChg>
        <pc:grpChg chg="add del mod">
          <ac:chgData name="number two" userId="cc2bff6e32b96a27" providerId="LiveId" clId="{5F051DA4-C168-4DE2-B748-B766E5786860}" dt="2023-09-14T07:38:12.606" v="2257" actId="478"/>
          <ac:grpSpMkLst>
            <pc:docMk/>
            <pc:sldMk cId="702952302" sldId="351"/>
            <ac:grpSpMk id="25" creationId="{E8F44A2B-4B63-CB77-2B7E-602328469872}"/>
          </ac:grpSpMkLst>
        </pc:grpChg>
        <pc:grpChg chg="add del mod">
          <ac:chgData name="number two" userId="cc2bff6e32b96a27" providerId="LiveId" clId="{5F051DA4-C168-4DE2-B748-B766E5786860}" dt="2023-09-14T07:38:12.981" v="2258" actId="478"/>
          <ac:grpSpMkLst>
            <pc:docMk/>
            <pc:sldMk cId="702952302" sldId="351"/>
            <ac:grpSpMk id="26" creationId="{7632191E-5770-BDC7-731E-06CF13B52808}"/>
          </ac:grpSpMkLst>
        </pc:grpChg>
        <pc:grpChg chg="add mod">
          <ac:chgData name="number two" userId="cc2bff6e32b96a27" providerId="LiveId" clId="{5F051DA4-C168-4DE2-B748-B766E5786860}" dt="2023-09-14T06:52:38.312" v="1839" actId="571"/>
          <ac:grpSpMkLst>
            <pc:docMk/>
            <pc:sldMk cId="702952302" sldId="351"/>
            <ac:grpSpMk id="27" creationId="{3495AE61-9FDA-B1A5-C795-0FDEDE1282AF}"/>
          </ac:grpSpMkLst>
        </pc:grpChg>
        <pc:grpChg chg="add mod">
          <ac:chgData name="number two" userId="cc2bff6e32b96a27" providerId="LiveId" clId="{5F051DA4-C168-4DE2-B748-B766E5786860}" dt="2023-09-14T06:52:38.312" v="1839" actId="571"/>
          <ac:grpSpMkLst>
            <pc:docMk/>
            <pc:sldMk cId="702952302" sldId="351"/>
            <ac:grpSpMk id="30" creationId="{6F76E67B-E9F2-052D-F1B6-D35585BBF83C}"/>
          </ac:grpSpMkLst>
        </pc:grpChg>
        <pc:picChg chg="add mod">
          <ac:chgData name="number two" userId="cc2bff6e32b96a27" providerId="LiveId" clId="{5F051DA4-C168-4DE2-B748-B766E5786860}" dt="2023-09-14T06:49:37.893" v="1817" actId="164"/>
          <ac:picMkLst>
            <pc:docMk/>
            <pc:sldMk cId="702952302" sldId="351"/>
            <ac:picMk id="6" creationId="{435C77D4-EA8E-CC0B-BA36-C033B6295EAB}"/>
          </ac:picMkLst>
        </pc:picChg>
        <pc:picChg chg="add mod">
          <ac:chgData name="number two" userId="cc2bff6e32b96a27" providerId="LiveId" clId="{5F051DA4-C168-4DE2-B748-B766E5786860}" dt="2023-09-14T06:49:29.728" v="1814" actId="164"/>
          <ac:picMkLst>
            <pc:docMk/>
            <pc:sldMk cId="702952302" sldId="351"/>
            <ac:picMk id="9" creationId="{86DE784E-DC0B-68CB-5EA0-55930255327D}"/>
          </ac:picMkLst>
        </pc:picChg>
        <pc:picChg chg="add mod">
          <ac:chgData name="number two" userId="cc2bff6e32b96a27" providerId="LiveId" clId="{5F051DA4-C168-4DE2-B748-B766E5786860}" dt="2023-09-14T06:49:31.903" v="1815" actId="164"/>
          <ac:picMkLst>
            <pc:docMk/>
            <pc:sldMk cId="702952302" sldId="351"/>
            <ac:picMk id="10" creationId="{0AA5CFC8-DF92-A8EC-F529-20FAF6B46A10}"/>
          </ac:picMkLst>
        </pc:picChg>
        <pc:picChg chg="add mod">
          <ac:chgData name="number two" userId="cc2bff6e32b96a27" providerId="LiveId" clId="{5F051DA4-C168-4DE2-B748-B766E5786860}" dt="2023-09-14T06:49:34.430" v="1816" actId="164"/>
          <ac:picMkLst>
            <pc:docMk/>
            <pc:sldMk cId="702952302" sldId="351"/>
            <ac:picMk id="13" creationId="{E4D7C0F1-E03E-0A57-A0F7-648789FFB2A1}"/>
          </ac:picMkLst>
        </pc:picChg>
        <pc:picChg chg="add mod">
          <ac:chgData name="number two" userId="cc2bff6e32b96a27" providerId="LiveId" clId="{5F051DA4-C168-4DE2-B748-B766E5786860}" dt="2023-09-14T06:49:37.893" v="1817" actId="164"/>
          <ac:picMkLst>
            <pc:docMk/>
            <pc:sldMk cId="702952302" sldId="351"/>
            <ac:picMk id="19" creationId="{D1DB98D0-1532-AFA9-F5C1-0A43FAB11CA7}"/>
          </ac:picMkLst>
        </pc:picChg>
        <pc:picChg chg="mod">
          <ac:chgData name="number two" userId="cc2bff6e32b96a27" providerId="LiveId" clId="{5F051DA4-C168-4DE2-B748-B766E5786860}" dt="2023-09-14T06:52:38.312" v="1839" actId="571"/>
          <ac:picMkLst>
            <pc:docMk/>
            <pc:sldMk cId="702952302" sldId="351"/>
            <ac:picMk id="28" creationId="{7EFAD21F-9F6B-6345-86C3-CF0AAA59371E}"/>
          </ac:picMkLst>
        </pc:picChg>
        <pc:picChg chg="mod">
          <ac:chgData name="number two" userId="cc2bff6e32b96a27" providerId="LiveId" clId="{5F051DA4-C168-4DE2-B748-B766E5786860}" dt="2023-09-14T06:52:38.312" v="1839" actId="571"/>
          <ac:picMkLst>
            <pc:docMk/>
            <pc:sldMk cId="702952302" sldId="351"/>
            <ac:picMk id="31" creationId="{11E206E6-B4B3-34B3-5C35-979B56C2B8B1}"/>
          </ac:picMkLst>
        </pc:picChg>
        <pc:picChg chg="mod">
          <ac:chgData name="number two" userId="cc2bff6e32b96a27" providerId="LiveId" clId="{5F051DA4-C168-4DE2-B748-B766E5786860}" dt="2023-09-14T06:52:38.312" v="1839" actId="571"/>
          <ac:picMkLst>
            <pc:docMk/>
            <pc:sldMk cId="702952302" sldId="351"/>
            <ac:picMk id="33" creationId="{ECE16CD7-88A2-6A9D-0234-C0BDEFD45AFB}"/>
          </ac:picMkLst>
        </pc:picChg>
        <pc:picChg chg="add mod">
          <ac:chgData name="number two" userId="cc2bff6e32b96a27" providerId="LiveId" clId="{5F051DA4-C168-4DE2-B748-B766E5786860}" dt="2023-09-14T07:44:58.850" v="2505" actId="692"/>
          <ac:picMkLst>
            <pc:docMk/>
            <pc:sldMk cId="702952302" sldId="351"/>
            <ac:picMk id="36" creationId="{F1FA26B6-DC86-A3F1-8287-AA77E4932715}"/>
          </ac:picMkLst>
        </pc:picChg>
        <pc:picChg chg="add mod">
          <ac:chgData name="number two" userId="cc2bff6e32b96a27" providerId="LiveId" clId="{5F051DA4-C168-4DE2-B748-B766E5786860}" dt="2023-09-14T07:45:58.934" v="2515" actId="692"/>
          <ac:picMkLst>
            <pc:docMk/>
            <pc:sldMk cId="702952302" sldId="351"/>
            <ac:picMk id="39" creationId="{F8760CFE-B2E4-9164-B202-9357AE6DF9EF}"/>
          </ac:picMkLst>
        </pc:picChg>
        <pc:cxnChg chg="add mod">
          <ac:chgData name="number two" userId="cc2bff6e32b96a27" providerId="LiveId" clId="{5F051DA4-C168-4DE2-B748-B766E5786860}" dt="2023-09-14T06:49:37.893" v="1817" actId="164"/>
          <ac:cxnSpMkLst>
            <pc:docMk/>
            <pc:sldMk cId="702952302" sldId="351"/>
            <ac:cxnSpMk id="20" creationId="{CCDF52FE-73FE-5048-BA4C-B6BC65B9A9C6}"/>
          </ac:cxnSpMkLst>
        </pc:cxnChg>
        <pc:cxnChg chg="mod">
          <ac:chgData name="number two" userId="cc2bff6e32b96a27" providerId="LiveId" clId="{5F051DA4-C168-4DE2-B748-B766E5786860}" dt="2023-09-14T06:52:38.312" v="1839" actId="571"/>
          <ac:cxnSpMkLst>
            <pc:docMk/>
            <pc:sldMk cId="702952302" sldId="351"/>
            <ac:cxnSpMk id="34" creationId="{E6D7A9AA-2AD4-85FD-CCF3-9D486F56A85C}"/>
          </ac:cxnSpMkLst>
        </pc:cxnChg>
      </pc:sldChg>
      <pc:sldChg chg="modSp add del mod">
        <pc:chgData name="number two" userId="cc2bff6e32b96a27" providerId="LiveId" clId="{5F051DA4-C168-4DE2-B748-B766E5786860}" dt="2023-09-14T07:15:26.005" v="1978" actId="47"/>
        <pc:sldMkLst>
          <pc:docMk/>
          <pc:sldMk cId="602247986" sldId="352"/>
        </pc:sldMkLst>
        <pc:spChg chg="mod">
          <ac:chgData name="number two" userId="cc2bff6e32b96a27" providerId="LiveId" clId="{5F051DA4-C168-4DE2-B748-B766E5786860}" dt="2023-09-14T06:55:17.186" v="1860" actId="20577"/>
          <ac:spMkLst>
            <pc:docMk/>
            <pc:sldMk cId="602247986" sldId="352"/>
            <ac:spMk id="4" creationId="{867B7CE7-9A51-5474-3BFC-0C0AE9A9CD75}"/>
          </ac:spMkLst>
        </pc:spChg>
      </pc:sldChg>
      <pc:sldChg chg="addSp modSp add del ord">
        <pc:chgData name="number two" userId="cc2bff6e32b96a27" providerId="LiveId" clId="{5F051DA4-C168-4DE2-B748-B766E5786860}" dt="2023-09-14T06:51:36.287" v="1836" actId="47"/>
        <pc:sldMkLst>
          <pc:docMk/>
          <pc:sldMk cId="1844947212" sldId="352"/>
        </pc:sldMkLst>
        <pc:spChg chg="add mod">
          <ac:chgData name="number two" userId="cc2bff6e32b96a27" providerId="LiveId" clId="{5F051DA4-C168-4DE2-B748-B766E5786860}" dt="2023-09-14T06:50:24.104" v="1826" actId="571"/>
          <ac:spMkLst>
            <pc:docMk/>
            <pc:sldMk cId="1844947212" sldId="352"/>
            <ac:spMk id="2" creationId="{82024355-620F-C589-7124-77C55941269F}"/>
          </ac:spMkLst>
        </pc:spChg>
      </pc:sldChg>
      <pc:sldChg chg="delSp modSp add mod ord">
        <pc:chgData name="number two" userId="cc2bff6e32b96a27" providerId="LiveId" clId="{5F051DA4-C168-4DE2-B748-B766E5786860}" dt="2023-09-14T07:41:28.956" v="2344" actId="1076"/>
        <pc:sldMkLst>
          <pc:docMk/>
          <pc:sldMk cId="3616036840" sldId="352"/>
        </pc:sldMkLst>
        <pc:spChg chg="mod">
          <ac:chgData name="number two" userId="cc2bff6e32b96a27" providerId="LiveId" clId="{5F051DA4-C168-4DE2-B748-B766E5786860}" dt="2023-09-14T07:30:06.734" v="2129"/>
          <ac:spMkLst>
            <pc:docMk/>
            <pc:sldMk cId="3616036840" sldId="352"/>
            <ac:spMk id="4" creationId="{867B7CE7-9A51-5474-3BFC-0C0AE9A9CD75}"/>
          </ac:spMkLst>
        </pc:spChg>
        <pc:spChg chg="mod">
          <ac:chgData name="number two" userId="cc2bff6e32b96a27" providerId="LiveId" clId="{5F051DA4-C168-4DE2-B748-B766E5786860}" dt="2023-09-14T07:27:31.414" v="2108" actId="692"/>
          <ac:spMkLst>
            <pc:docMk/>
            <pc:sldMk cId="3616036840" sldId="352"/>
            <ac:spMk id="7" creationId="{8BE6DC07-C2E3-3289-33AB-1986D1EAAD54}"/>
          </ac:spMkLst>
        </pc:spChg>
        <pc:spChg chg="mod topLvl">
          <ac:chgData name="number two" userId="cc2bff6e32b96a27" providerId="LiveId" clId="{5F051DA4-C168-4DE2-B748-B766E5786860}" dt="2023-09-14T07:28:00.066" v="2116" actId="165"/>
          <ac:spMkLst>
            <pc:docMk/>
            <pc:sldMk cId="3616036840" sldId="352"/>
            <ac:spMk id="11" creationId="{6E84B022-3CEB-887E-AD98-3C2B3A5091AA}"/>
          </ac:spMkLst>
        </pc:spChg>
        <pc:spChg chg="mod">
          <ac:chgData name="number two" userId="cc2bff6e32b96a27" providerId="LiveId" clId="{5F051DA4-C168-4DE2-B748-B766E5786860}" dt="2023-09-14T07:27:45.827" v="2112" actId="692"/>
          <ac:spMkLst>
            <pc:docMk/>
            <pc:sldMk cId="3616036840" sldId="352"/>
            <ac:spMk id="12" creationId="{202CD82C-1CBF-6DBD-61DA-B2D03E1E799F}"/>
          </ac:spMkLst>
        </pc:spChg>
        <pc:spChg chg="mod">
          <ac:chgData name="number two" userId="cc2bff6e32b96a27" providerId="LiveId" clId="{5F051DA4-C168-4DE2-B748-B766E5786860}" dt="2023-09-14T07:27:45.073" v="2111" actId="692"/>
          <ac:spMkLst>
            <pc:docMk/>
            <pc:sldMk cId="3616036840" sldId="352"/>
            <ac:spMk id="14" creationId="{189670FD-EDBF-8471-1CFB-8006A87B86F2}"/>
          </ac:spMkLst>
        </pc:spChg>
        <pc:spChg chg="mod">
          <ac:chgData name="number two" userId="cc2bff6e32b96a27" providerId="LiveId" clId="{5F051DA4-C168-4DE2-B748-B766E5786860}" dt="2023-09-14T07:36:56.463" v="2227"/>
          <ac:spMkLst>
            <pc:docMk/>
            <pc:sldMk cId="3616036840" sldId="352"/>
            <ac:spMk id="17" creationId="{5D4DA1D9-0862-3FAB-0F0B-364CE70E17F1}"/>
          </ac:spMkLst>
        </pc:spChg>
        <pc:grpChg chg="del">
          <ac:chgData name="number two" userId="cc2bff6e32b96a27" providerId="LiveId" clId="{5F051DA4-C168-4DE2-B748-B766E5786860}" dt="2023-09-14T07:28:00.066" v="2116" actId="165"/>
          <ac:grpSpMkLst>
            <pc:docMk/>
            <pc:sldMk cId="3616036840" sldId="352"/>
            <ac:grpSpMk id="23" creationId="{332A59E7-0B13-3A2C-E162-440E603E217A}"/>
          </ac:grpSpMkLst>
        </pc:grpChg>
        <pc:grpChg chg="mod">
          <ac:chgData name="number two" userId="cc2bff6e32b96a27" providerId="LiveId" clId="{5F051DA4-C168-4DE2-B748-B766E5786860}" dt="2023-09-14T07:28:42.572" v="2122" actId="14100"/>
          <ac:grpSpMkLst>
            <pc:docMk/>
            <pc:sldMk cId="3616036840" sldId="352"/>
            <ac:grpSpMk id="24" creationId="{DACD59A7-5292-4983-0BD3-5A5ECA0B5558}"/>
          </ac:grpSpMkLst>
        </pc:grpChg>
        <pc:picChg chg="mod">
          <ac:chgData name="number two" userId="cc2bff6e32b96a27" providerId="LiveId" clId="{5F051DA4-C168-4DE2-B748-B766E5786860}" dt="2023-09-14T07:27:31.414" v="2108" actId="692"/>
          <ac:picMkLst>
            <pc:docMk/>
            <pc:sldMk cId="3616036840" sldId="352"/>
            <ac:picMk id="6" creationId="{435C77D4-EA8E-CC0B-BA36-C033B6295EAB}"/>
          </ac:picMkLst>
        </pc:picChg>
        <pc:picChg chg="mod topLvl">
          <ac:chgData name="number two" userId="cc2bff6e32b96a27" providerId="LiveId" clId="{5F051DA4-C168-4DE2-B748-B766E5786860}" dt="2023-09-14T07:41:28.956" v="2344" actId="1076"/>
          <ac:picMkLst>
            <pc:docMk/>
            <pc:sldMk cId="3616036840" sldId="352"/>
            <ac:picMk id="9" creationId="{86DE784E-DC0B-68CB-5EA0-55930255327D}"/>
          </ac:picMkLst>
        </pc:picChg>
        <pc:picChg chg="mod">
          <ac:chgData name="number two" userId="cc2bff6e32b96a27" providerId="LiveId" clId="{5F051DA4-C168-4DE2-B748-B766E5786860}" dt="2023-09-14T07:27:45.827" v="2112" actId="692"/>
          <ac:picMkLst>
            <pc:docMk/>
            <pc:sldMk cId="3616036840" sldId="352"/>
            <ac:picMk id="10" creationId="{0AA5CFC8-DF92-A8EC-F529-20FAF6B46A10}"/>
          </ac:picMkLst>
        </pc:picChg>
        <pc:picChg chg="mod">
          <ac:chgData name="number two" userId="cc2bff6e32b96a27" providerId="LiveId" clId="{5F051DA4-C168-4DE2-B748-B766E5786860}" dt="2023-09-14T07:27:45.073" v="2111" actId="692"/>
          <ac:picMkLst>
            <pc:docMk/>
            <pc:sldMk cId="3616036840" sldId="352"/>
            <ac:picMk id="13" creationId="{E4D7C0F1-E03E-0A57-A0F7-648789FFB2A1}"/>
          </ac:picMkLst>
        </pc:picChg>
        <pc:picChg chg="mod">
          <ac:chgData name="number two" userId="cc2bff6e32b96a27" providerId="LiveId" clId="{5F051DA4-C168-4DE2-B748-B766E5786860}" dt="2023-09-14T07:27:31.414" v="2108" actId="692"/>
          <ac:picMkLst>
            <pc:docMk/>
            <pc:sldMk cId="3616036840" sldId="352"/>
            <ac:picMk id="19" creationId="{D1DB98D0-1532-AFA9-F5C1-0A43FAB11CA7}"/>
          </ac:picMkLst>
        </pc:picChg>
        <pc:cxnChg chg="mod">
          <ac:chgData name="number two" userId="cc2bff6e32b96a27" providerId="LiveId" clId="{5F051DA4-C168-4DE2-B748-B766E5786860}" dt="2023-09-14T07:27:31.414" v="2108" actId="692"/>
          <ac:cxnSpMkLst>
            <pc:docMk/>
            <pc:sldMk cId="3616036840" sldId="352"/>
            <ac:cxnSpMk id="20" creationId="{CCDF52FE-73FE-5048-BA4C-B6BC65B9A9C6}"/>
          </ac:cxnSpMkLst>
        </pc:cxnChg>
      </pc:sldChg>
      <pc:sldChg chg="addSp delSp modSp add mod">
        <pc:chgData name="number two" userId="cc2bff6e32b96a27" providerId="LiveId" clId="{5F051DA4-C168-4DE2-B748-B766E5786860}" dt="2023-09-14T07:55:36.291" v="2928"/>
        <pc:sldMkLst>
          <pc:docMk/>
          <pc:sldMk cId="119659658" sldId="353"/>
        </pc:sldMkLst>
        <pc:spChg chg="add mod">
          <ac:chgData name="number two" userId="cc2bff6e32b96a27" providerId="LiveId" clId="{5F051DA4-C168-4DE2-B748-B766E5786860}" dt="2023-09-14T07:52:45.857" v="2787"/>
          <ac:spMkLst>
            <pc:docMk/>
            <pc:sldMk cId="119659658" sldId="353"/>
            <ac:spMk id="7" creationId="{19763F82-ABF0-2B09-89B4-61294E21B1D4}"/>
          </ac:spMkLst>
        </pc:spChg>
        <pc:spChg chg="mod">
          <ac:chgData name="number two" userId="cc2bff6e32b96a27" providerId="LiveId" clId="{5F051DA4-C168-4DE2-B748-B766E5786860}" dt="2023-09-14T07:55:36.291" v="2928"/>
          <ac:spMkLst>
            <pc:docMk/>
            <pc:sldMk cId="119659658" sldId="353"/>
            <ac:spMk id="17" creationId="{5D4DA1D9-0862-3FAB-0F0B-364CE70E17F1}"/>
          </ac:spMkLst>
        </pc:spChg>
        <pc:spChg chg="mod">
          <ac:chgData name="number two" userId="cc2bff6e32b96a27" providerId="LiveId" clId="{5F051DA4-C168-4DE2-B748-B766E5786860}" dt="2023-09-14T07:55:31.357" v="2922" actId="20577"/>
          <ac:spMkLst>
            <pc:docMk/>
            <pc:sldMk cId="119659658" sldId="353"/>
            <ac:spMk id="18" creationId="{1CE266B8-F23D-D665-2534-57230C6CBB36}"/>
          </ac:spMkLst>
        </pc:spChg>
        <pc:spChg chg="mod">
          <ac:chgData name="number two" userId="cc2bff6e32b96a27" providerId="LiveId" clId="{5F051DA4-C168-4DE2-B748-B766E5786860}" dt="2023-09-14T07:48:09.211" v="2578" actId="20577"/>
          <ac:spMkLst>
            <pc:docMk/>
            <pc:sldMk cId="119659658" sldId="353"/>
            <ac:spMk id="21" creationId="{9BBC4F71-DB76-8BDE-B36B-070E87DBFB08}"/>
          </ac:spMkLst>
        </pc:spChg>
        <pc:spChg chg="mod">
          <ac:chgData name="number two" userId="cc2bff6e32b96a27" providerId="LiveId" clId="{5F051DA4-C168-4DE2-B748-B766E5786860}" dt="2023-09-14T07:50:39.198" v="2607" actId="14100"/>
          <ac:spMkLst>
            <pc:docMk/>
            <pc:sldMk cId="119659658" sldId="353"/>
            <ac:spMk id="37" creationId="{76BC243F-CD6A-D70E-9481-B6BCC8F4FB81}"/>
          </ac:spMkLst>
        </pc:spChg>
        <pc:spChg chg="mod">
          <ac:chgData name="number two" userId="cc2bff6e32b96a27" providerId="LiveId" clId="{5F051DA4-C168-4DE2-B748-B766E5786860}" dt="2023-09-14T07:50:27.198" v="2603" actId="14100"/>
          <ac:spMkLst>
            <pc:docMk/>
            <pc:sldMk cId="119659658" sldId="353"/>
            <ac:spMk id="40" creationId="{539FBB66-4B64-CBA8-E819-AA8468F20A92}"/>
          </ac:spMkLst>
        </pc:spChg>
        <pc:spChg chg="del mod">
          <ac:chgData name="number two" userId="cc2bff6e32b96a27" providerId="LiveId" clId="{5F051DA4-C168-4DE2-B748-B766E5786860}" dt="2023-09-14T07:52:42.436" v="2786" actId="478"/>
          <ac:spMkLst>
            <pc:docMk/>
            <pc:sldMk cId="119659658" sldId="353"/>
            <ac:spMk id="41" creationId="{2A504AAD-508C-9CB3-9AB8-3888ED003D59}"/>
          </ac:spMkLst>
        </pc:spChg>
        <pc:picChg chg="add mod ord">
          <ac:chgData name="number two" userId="cc2bff6e32b96a27" providerId="LiveId" clId="{5F051DA4-C168-4DE2-B748-B766E5786860}" dt="2023-09-14T07:50:13.595" v="2599" actId="167"/>
          <ac:picMkLst>
            <pc:docMk/>
            <pc:sldMk cId="119659658" sldId="353"/>
            <ac:picMk id="3" creationId="{C5286C1C-486C-52C4-0029-DF65ED73D46D}"/>
          </ac:picMkLst>
        </pc:picChg>
        <pc:picChg chg="add mod ord">
          <ac:chgData name="number two" userId="cc2bff6e32b96a27" providerId="LiveId" clId="{5F051DA4-C168-4DE2-B748-B766E5786860}" dt="2023-09-14T07:50:31.231" v="2605" actId="1076"/>
          <ac:picMkLst>
            <pc:docMk/>
            <pc:sldMk cId="119659658" sldId="353"/>
            <ac:picMk id="6" creationId="{0431E91A-1C72-1714-FD23-01AB81529D2B}"/>
          </ac:picMkLst>
        </pc:picChg>
        <pc:picChg chg="del">
          <ac:chgData name="number two" userId="cc2bff6e32b96a27" providerId="LiveId" clId="{5F051DA4-C168-4DE2-B748-B766E5786860}" dt="2023-09-14T07:50:15.007" v="2600" actId="478"/>
          <ac:picMkLst>
            <pc:docMk/>
            <pc:sldMk cId="119659658" sldId="353"/>
            <ac:picMk id="36" creationId="{F1FA26B6-DC86-A3F1-8287-AA77E4932715}"/>
          </ac:picMkLst>
        </pc:picChg>
        <pc:picChg chg="del">
          <ac:chgData name="number two" userId="cc2bff6e32b96a27" providerId="LiveId" clId="{5F051DA4-C168-4DE2-B748-B766E5786860}" dt="2023-09-14T07:50:16.109" v="2601" actId="478"/>
          <ac:picMkLst>
            <pc:docMk/>
            <pc:sldMk cId="119659658" sldId="353"/>
            <ac:picMk id="39" creationId="{F8760CFE-B2E4-9164-B202-9357AE6DF9EF}"/>
          </ac:picMkLst>
        </pc:picChg>
      </pc:sldChg>
      <pc:sldChg chg="addSp delSp modSp add mod">
        <pc:chgData name="number two" userId="cc2bff6e32b96a27" providerId="LiveId" clId="{5F051DA4-C168-4DE2-B748-B766E5786860}" dt="2023-09-14T07:56:27.481" v="3010" actId="20577"/>
        <pc:sldMkLst>
          <pc:docMk/>
          <pc:sldMk cId="3961107087" sldId="354"/>
        </pc:sldMkLst>
        <pc:spChg chg="mod">
          <ac:chgData name="number two" userId="cc2bff6e32b96a27" providerId="LiveId" clId="{5F051DA4-C168-4DE2-B748-B766E5786860}" dt="2023-09-14T07:54:59.745" v="2871" actId="20577"/>
          <ac:spMkLst>
            <pc:docMk/>
            <pc:sldMk cId="3961107087" sldId="354"/>
            <ac:spMk id="17" creationId="{5D4DA1D9-0862-3FAB-0F0B-364CE70E17F1}"/>
          </ac:spMkLst>
        </pc:spChg>
        <pc:spChg chg="mod">
          <ac:chgData name="number two" userId="cc2bff6e32b96a27" providerId="LiveId" clId="{5F051DA4-C168-4DE2-B748-B766E5786860}" dt="2023-09-14T07:56:27.481" v="3010" actId="20577"/>
          <ac:spMkLst>
            <pc:docMk/>
            <pc:sldMk cId="3961107087" sldId="354"/>
            <ac:spMk id="18" creationId="{1CE266B8-F23D-D665-2534-57230C6CBB36}"/>
          </ac:spMkLst>
        </pc:spChg>
        <pc:spChg chg="mod">
          <ac:chgData name="number two" userId="cc2bff6e32b96a27" providerId="LiveId" clId="{5F051DA4-C168-4DE2-B748-B766E5786860}" dt="2023-09-14T07:52:58.601" v="2790" actId="20577"/>
          <ac:spMkLst>
            <pc:docMk/>
            <pc:sldMk cId="3961107087" sldId="354"/>
            <ac:spMk id="21" creationId="{9BBC4F71-DB76-8BDE-B36B-070E87DBFB08}"/>
          </ac:spMkLst>
        </pc:spChg>
        <pc:spChg chg="mod">
          <ac:chgData name="number two" userId="cc2bff6e32b96a27" providerId="LiveId" clId="{5F051DA4-C168-4DE2-B748-B766E5786860}" dt="2023-09-14T07:54:28.181" v="2808" actId="14100"/>
          <ac:spMkLst>
            <pc:docMk/>
            <pc:sldMk cId="3961107087" sldId="354"/>
            <ac:spMk id="37" creationId="{76BC243F-CD6A-D70E-9481-B6BCC8F4FB81}"/>
          </ac:spMkLst>
        </pc:spChg>
        <pc:spChg chg="mod">
          <ac:chgData name="number two" userId="cc2bff6e32b96a27" providerId="LiveId" clId="{5F051DA4-C168-4DE2-B748-B766E5786860}" dt="2023-09-14T07:56:16.902" v="2964" actId="14100"/>
          <ac:spMkLst>
            <pc:docMk/>
            <pc:sldMk cId="3961107087" sldId="354"/>
            <ac:spMk id="40" creationId="{539FBB66-4B64-CBA8-E819-AA8468F20A92}"/>
          </ac:spMkLst>
        </pc:spChg>
        <pc:picChg chg="del">
          <ac:chgData name="number two" userId="cc2bff6e32b96a27" providerId="LiveId" clId="{5F051DA4-C168-4DE2-B748-B766E5786860}" dt="2023-09-14T07:54:17.192" v="2806" actId="478"/>
          <ac:picMkLst>
            <pc:docMk/>
            <pc:sldMk cId="3961107087" sldId="354"/>
            <ac:picMk id="3" creationId="{C5286C1C-486C-52C4-0029-DF65ED73D46D}"/>
          </ac:picMkLst>
        </pc:picChg>
        <pc:picChg chg="add mod ord">
          <ac:chgData name="number two" userId="cc2bff6e32b96a27" providerId="LiveId" clId="{5F051DA4-C168-4DE2-B748-B766E5786860}" dt="2023-09-14T07:54:14.484" v="2804" actId="167"/>
          <ac:picMkLst>
            <pc:docMk/>
            <pc:sldMk cId="3961107087" sldId="354"/>
            <ac:picMk id="5" creationId="{59A6F2FA-8BB9-1E98-E2A1-C2FE40F632BF}"/>
          </ac:picMkLst>
        </pc:picChg>
        <pc:picChg chg="del">
          <ac:chgData name="number two" userId="cc2bff6e32b96a27" providerId="LiveId" clId="{5F051DA4-C168-4DE2-B748-B766E5786860}" dt="2023-09-14T07:54:16.305" v="2805" actId="478"/>
          <ac:picMkLst>
            <pc:docMk/>
            <pc:sldMk cId="3961107087" sldId="354"/>
            <ac:picMk id="6" creationId="{0431E91A-1C72-1714-FD23-01AB81529D2B}"/>
          </ac:picMkLst>
        </pc:picChg>
        <pc:picChg chg="add mod ord">
          <ac:chgData name="number two" userId="cc2bff6e32b96a27" providerId="LiveId" clId="{5F051DA4-C168-4DE2-B748-B766E5786860}" dt="2023-09-14T07:54:14.484" v="2804" actId="167"/>
          <ac:picMkLst>
            <pc:docMk/>
            <pc:sldMk cId="3961107087" sldId="354"/>
            <ac:picMk id="9" creationId="{35DAE25A-B6AA-D704-DF73-A5B3B1268E60}"/>
          </ac:picMkLst>
        </pc:picChg>
      </pc:sldChg>
      <pc:sldChg chg="addSp delSp modSp add mod">
        <pc:chgData name="number two" userId="cc2bff6e32b96a27" providerId="LiveId" clId="{5F051DA4-C168-4DE2-B748-B766E5786860}" dt="2023-09-14T07:59:18.028" v="3175" actId="20577"/>
        <pc:sldMkLst>
          <pc:docMk/>
          <pc:sldMk cId="1477491851" sldId="355"/>
        </pc:sldMkLst>
        <pc:spChg chg="mod">
          <ac:chgData name="number two" userId="cc2bff6e32b96a27" providerId="LiveId" clId="{5F051DA4-C168-4DE2-B748-B766E5786860}" dt="2023-09-14T07:58:07.002" v="3122" actId="20577"/>
          <ac:spMkLst>
            <pc:docMk/>
            <pc:sldMk cId="1477491851" sldId="355"/>
            <ac:spMk id="17" creationId="{5D4DA1D9-0862-3FAB-0F0B-364CE70E17F1}"/>
          </ac:spMkLst>
        </pc:spChg>
        <pc:spChg chg="mod">
          <ac:chgData name="number two" userId="cc2bff6e32b96a27" providerId="LiveId" clId="{5F051DA4-C168-4DE2-B748-B766E5786860}" dt="2023-09-14T07:59:18.028" v="3175" actId="20577"/>
          <ac:spMkLst>
            <pc:docMk/>
            <pc:sldMk cId="1477491851" sldId="355"/>
            <ac:spMk id="18" creationId="{1CE266B8-F23D-D665-2534-57230C6CBB36}"/>
          </ac:spMkLst>
        </pc:spChg>
        <pc:spChg chg="mod">
          <ac:chgData name="number two" userId="cc2bff6e32b96a27" providerId="LiveId" clId="{5F051DA4-C168-4DE2-B748-B766E5786860}" dt="2023-09-14T07:56:38.618" v="3013" actId="20577"/>
          <ac:spMkLst>
            <pc:docMk/>
            <pc:sldMk cId="1477491851" sldId="355"/>
            <ac:spMk id="21" creationId="{9BBC4F71-DB76-8BDE-B36B-070E87DBFB08}"/>
          </ac:spMkLst>
        </pc:spChg>
        <pc:spChg chg="mod">
          <ac:chgData name="number two" userId="cc2bff6e32b96a27" providerId="LiveId" clId="{5F051DA4-C168-4DE2-B748-B766E5786860}" dt="2023-09-14T07:57:44.717" v="3034" actId="14100"/>
          <ac:spMkLst>
            <pc:docMk/>
            <pc:sldMk cId="1477491851" sldId="355"/>
            <ac:spMk id="37" creationId="{76BC243F-CD6A-D70E-9481-B6BCC8F4FB81}"/>
          </ac:spMkLst>
        </pc:spChg>
        <pc:spChg chg="del">
          <ac:chgData name="number two" userId="cc2bff6e32b96a27" providerId="LiveId" clId="{5F051DA4-C168-4DE2-B748-B766E5786860}" dt="2023-09-14T07:57:34.719" v="3032" actId="478"/>
          <ac:spMkLst>
            <pc:docMk/>
            <pc:sldMk cId="1477491851" sldId="355"/>
            <ac:spMk id="40" creationId="{539FBB66-4B64-CBA8-E819-AA8468F20A92}"/>
          </ac:spMkLst>
        </pc:spChg>
        <pc:picChg chg="add del mod ord">
          <ac:chgData name="number two" userId="cc2bff6e32b96a27" providerId="LiveId" clId="{5F051DA4-C168-4DE2-B748-B766E5786860}" dt="2023-09-14T07:59:00.924" v="3132" actId="478"/>
          <ac:picMkLst>
            <pc:docMk/>
            <pc:sldMk cId="1477491851" sldId="355"/>
            <ac:picMk id="3" creationId="{3DF42999-E7B5-89BC-8303-610A7F1E60F8}"/>
          </ac:picMkLst>
        </pc:picChg>
        <pc:picChg chg="del">
          <ac:chgData name="number two" userId="cc2bff6e32b96a27" providerId="LiveId" clId="{5F051DA4-C168-4DE2-B748-B766E5786860}" dt="2023-09-14T07:57:32.689" v="3031" actId="478"/>
          <ac:picMkLst>
            <pc:docMk/>
            <pc:sldMk cId="1477491851" sldId="355"/>
            <ac:picMk id="5" creationId="{59A6F2FA-8BB9-1E98-E2A1-C2FE40F632BF}"/>
          </ac:picMkLst>
        </pc:picChg>
        <pc:picChg chg="add mod ord">
          <ac:chgData name="number two" userId="cc2bff6e32b96a27" providerId="LiveId" clId="{5F051DA4-C168-4DE2-B748-B766E5786860}" dt="2023-09-14T07:57:30.338" v="3029" actId="167"/>
          <ac:picMkLst>
            <pc:docMk/>
            <pc:sldMk cId="1477491851" sldId="355"/>
            <ac:picMk id="8" creationId="{8C91990A-811C-8B68-F946-61DEB793D514}"/>
          </ac:picMkLst>
        </pc:picChg>
        <pc:picChg chg="del">
          <ac:chgData name="number two" userId="cc2bff6e32b96a27" providerId="LiveId" clId="{5F051DA4-C168-4DE2-B748-B766E5786860}" dt="2023-09-14T07:57:31.881" v="3030" actId="478"/>
          <ac:picMkLst>
            <pc:docMk/>
            <pc:sldMk cId="1477491851" sldId="355"/>
            <ac:picMk id="9" creationId="{35DAE25A-B6AA-D704-DF73-A5B3B1268E60}"/>
          </ac:picMkLst>
        </pc:picChg>
        <pc:picChg chg="add mod ord">
          <ac:chgData name="number two" userId="cc2bff6e32b96a27" providerId="LiveId" clId="{5F051DA4-C168-4DE2-B748-B766E5786860}" dt="2023-09-14T07:58:59.795" v="3131" actId="167"/>
          <ac:picMkLst>
            <pc:docMk/>
            <pc:sldMk cId="1477491851" sldId="355"/>
            <ac:picMk id="11" creationId="{DE70ED71-7101-968F-705B-6F113A64B535}"/>
          </ac:picMkLst>
        </pc:picChg>
      </pc:sldChg>
      <pc:sldChg chg="addSp delSp modSp add mod">
        <pc:chgData name="number two" userId="cc2bff6e32b96a27" providerId="LiveId" clId="{5F051DA4-C168-4DE2-B748-B766E5786860}" dt="2023-09-14T08:01:25.374" v="3273" actId="20577"/>
        <pc:sldMkLst>
          <pc:docMk/>
          <pc:sldMk cId="824287991" sldId="356"/>
        </pc:sldMkLst>
        <pc:spChg chg="add mod">
          <ac:chgData name="number two" userId="cc2bff6e32b96a27" providerId="LiveId" clId="{5F051DA4-C168-4DE2-B748-B766E5786860}" dt="2023-09-14T08:00:51.181" v="3201" actId="14100"/>
          <ac:spMkLst>
            <pc:docMk/>
            <pc:sldMk cId="824287991" sldId="356"/>
            <ac:spMk id="9" creationId="{0D5C533D-A0FC-89B9-FAE0-80B6F436EC6C}"/>
          </ac:spMkLst>
        </pc:spChg>
        <pc:spChg chg="mod">
          <ac:chgData name="number two" userId="cc2bff6e32b96a27" providerId="LiveId" clId="{5F051DA4-C168-4DE2-B748-B766E5786860}" dt="2023-09-14T08:01:25.374" v="3273" actId="20577"/>
          <ac:spMkLst>
            <pc:docMk/>
            <pc:sldMk cId="824287991" sldId="356"/>
            <ac:spMk id="17" creationId="{5D4DA1D9-0862-3FAB-0F0B-364CE70E17F1}"/>
          </ac:spMkLst>
        </pc:spChg>
        <pc:spChg chg="mod">
          <ac:chgData name="number two" userId="cc2bff6e32b96a27" providerId="LiveId" clId="{5F051DA4-C168-4DE2-B748-B766E5786860}" dt="2023-09-14T08:01:11.788" v="3226" actId="20577"/>
          <ac:spMkLst>
            <pc:docMk/>
            <pc:sldMk cId="824287991" sldId="356"/>
            <ac:spMk id="18" creationId="{1CE266B8-F23D-D665-2534-57230C6CBB36}"/>
          </ac:spMkLst>
        </pc:spChg>
        <pc:spChg chg="mod">
          <ac:chgData name="number two" userId="cc2bff6e32b96a27" providerId="LiveId" clId="{5F051DA4-C168-4DE2-B748-B766E5786860}" dt="2023-09-14T08:00:34.205" v="3197" actId="20577"/>
          <ac:spMkLst>
            <pc:docMk/>
            <pc:sldMk cId="824287991" sldId="356"/>
            <ac:spMk id="21" creationId="{9BBC4F71-DB76-8BDE-B36B-070E87DBFB08}"/>
          </ac:spMkLst>
        </pc:spChg>
        <pc:spChg chg="mod">
          <ac:chgData name="number two" userId="cc2bff6e32b96a27" providerId="LiveId" clId="{5F051DA4-C168-4DE2-B748-B766E5786860}" dt="2023-09-14T08:00:25.029" v="3190" actId="14100"/>
          <ac:spMkLst>
            <pc:docMk/>
            <pc:sldMk cId="824287991" sldId="356"/>
            <ac:spMk id="37" creationId="{76BC243F-CD6A-D70E-9481-B6BCC8F4FB81}"/>
          </ac:spMkLst>
        </pc:spChg>
        <pc:picChg chg="add mod ord">
          <ac:chgData name="number two" userId="cc2bff6e32b96a27" providerId="LiveId" clId="{5F051DA4-C168-4DE2-B748-B766E5786860}" dt="2023-09-14T08:00:12.898" v="3186" actId="167"/>
          <ac:picMkLst>
            <pc:docMk/>
            <pc:sldMk cId="824287991" sldId="356"/>
            <ac:picMk id="3" creationId="{A93B72AC-D31C-8E4A-0276-2D9CFBFD80DB}"/>
          </ac:picMkLst>
        </pc:picChg>
        <pc:picChg chg="add mod ord">
          <ac:chgData name="number two" userId="cc2bff6e32b96a27" providerId="LiveId" clId="{5F051DA4-C168-4DE2-B748-B766E5786860}" dt="2023-09-14T08:00:12.898" v="3186" actId="167"/>
          <ac:picMkLst>
            <pc:docMk/>
            <pc:sldMk cId="824287991" sldId="356"/>
            <ac:picMk id="6" creationId="{1FE8F3EB-7A44-3CD0-AE0C-A650EAF06E8E}"/>
          </ac:picMkLst>
        </pc:picChg>
        <pc:picChg chg="del">
          <ac:chgData name="number two" userId="cc2bff6e32b96a27" providerId="LiveId" clId="{5F051DA4-C168-4DE2-B748-B766E5786860}" dt="2023-09-14T08:00:14.386" v="3187" actId="478"/>
          <ac:picMkLst>
            <pc:docMk/>
            <pc:sldMk cId="824287991" sldId="356"/>
            <ac:picMk id="8" creationId="{8C91990A-811C-8B68-F946-61DEB793D514}"/>
          </ac:picMkLst>
        </pc:picChg>
        <pc:picChg chg="del">
          <ac:chgData name="number two" userId="cc2bff6e32b96a27" providerId="LiveId" clId="{5F051DA4-C168-4DE2-B748-B766E5786860}" dt="2023-09-14T08:00:15.145" v="3188" actId="478"/>
          <ac:picMkLst>
            <pc:docMk/>
            <pc:sldMk cId="824287991" sldId="356"/>
            <ac:picMk id="11" creationId="{DE70ED71-7101-968F-705B-6F113A64B535}"/>
          </ac:picMkLst>
        </pc:picChg>
      </pc:sldChg>
      <pc:sldChg chg="addSp delSp modSp add mod">
        <pc:chgData name="number two" userId="cc2bff6e32b96a27" providerId="LiveId" clId="{5F051DA4-C168-4DE2-B748-B766E5786860}" dt="2023-09-14T08:30:31.725" v="3985"/>
        <pc:sldMkLst>
          <pc:docMk/>
          <pc:sldMk cId="459747768" sldId="357"/>
        </pc:sldMkLst>
        <pc:spChg chg="mod">
          <ac:chgData name="number two" userId="cc2bff6e32b96a27" providerId="LiveId" clId="{5F051DA4-C168-4DE2-B748-B766E5786860}" dt="2023-09-14T08:01:56.213" v="3312" actId="20577"/>
          <ac:spMkLst>
            <pc:docMk/>
            <pc:sldMk cId="459747768" sldId="357"/>
            <ac:spMk id="4" creationId="{867B7CE7-9A51-5474-3BFC-0C0AE9A9CD75}"/>
          </ac:spMkLst>
        </pc:spChg>
        <pc:spChg chg="del">
          <ac:chgData name="number two" userId="cc2bff6e32b96a27" providerId="LiveId" clId="{5F051DA4-C168-4DE2-B748-B766E5786860}" dt="2023-09-14T08:21:26.514" v="3588" actId="478"/>
          <ac:spMkLst>
            <pc:docMk/>
            <pc:sldMk cId="459747768" sldId="357"/>
            <ac:spMk id="7" creationId="{19763F82-ABF0-2B09-89B4-61294E21B1D4}"/>
          </ac:spMkLst>
        </pc:spChg>
        <pc:spChg chg="add del mod">
          <ac:chgData name="number two" userId="cc2bff6e32b96a27" providerId="LiveId" clId="{5F051DA4-C168-4DE2-B748-B766E5786860}" dt="2023-09-14T08:26:29.136" v="3784" actId="478"/>
          <ac:spMkLst>
            <pc:docMk/>
            <pc:sldMk cId="459747768" sldId="357"/>
            <ac:spMk id="8" creationId="{CB568CA4-6465-507B-CD07-3E80F167C2A9}"/>
          </ac:spMkLst>
        </pc:spChg>
        <pc:spChg chg="del">
          <ac:chgData name="number two" userId="cc2bff6e32b96a27" providerId="LiveId" clId="{5F051DA4-C168-4DE2-B748-B766E5786860}" dt="2023-09-14T08:21:24.857" v="3587" actId="478"/>
          <ac:spMkLst>
            <pc:docMk/>
            <pc:sldMk cId="459747768" sldId="357"/>
            <ac:spMk id="9" creationId="{0D5C533D-A0FC-89B9-FAE0-80B6F436EC6C}"/>
          </ac:spMkLst>
        </pc:spChg>
        <pc:spChg chg="add mod">
          <ac:chgData name="number two" userId="cc2bff6e32b96a27" providerId="LiveId" clId="{5F051DA4-C168-4DE2-B748-B766E5786860}" dt="2023-09-14T08:30:31.725" v="3985"/>
          <ac:spMkLst>
            <pc:docMk/>
            <pc:sldMk cId="459747768" sldId="357"/>
            <ac:spMk id="12" creationId="{BBB1BB36-C066-444B-5FC1-87FCFFF5DB5C}"/>
          </ac:spMkLst>
        </pc:spChg>
        <pc:spChg chg="add mod">
          <ac:chgData name="number two" userId="cc2bff6e32b96a27" providerId="LiveId" clId="{5F051DA4-C168-4DE2-B748-B766E5786860}" dt="2023-09-14T08:29:06.924" v="3975" actId="1076"/>
          <ac:spMkLst>
            <pc:docMk/>
            <pc:sldMk cId="459747768" sldId="357"/>
            <ac:spMk id="13" creationId="{1EFA9287-E2E3-238A-8AFA-2A11EE8EE1F9}"/>
          </ac:spMkLst>
        </pc:spChg>
        <pc:spChg chg="add del mod">
          <ac:chgData name="number two" userId="cc2bff6e32b96a27" providerId="LiveId" clId="{5F051DA4-C168-4DE2-B748-B766E5786860}" dt="2023-09-14T08:24:39.218" v="3767" actId="478"/>
          <ac:spMkLst>
            <pc:docMk/>
            <pc:sldMk cId="459747768" sldId="357"/>
            <ac:spMk id="14" creationId="{0FCAF099-77D6-8F8F-F48E-458126027A7C}"/>
          </ac:spMkLst>
        </pc:spChg>
        <pc:spChg chg="add del mod">
          <ac:chgData name="number two" userId="cc2bff6e32b96a27" providerId="LiveId" clId="{5F051DA4-C168-4DE2-B748-B766E5786860}" dt="2023-09-14T08:24:40.049" v="3768" actId="478"/>
          <ac:spMkLst>
            <pc:docMk/>
            <pc:sldMk cId="459747768" sldId="357"/>
            <ac:spMk id="15" creationId="{EF84C424-7B0A-276E-E8D4-848947720DE2}"/>
          </ac:spMkLst>
        </pc:spChg>
        <pc:spChg chg="del">
          <ac:chgData name="number two" userId="cc2bff6e32b96a27" providerId="LiveId" clId="{5F051DA4-C168-4DE2-B748-B766E5786860}" dt="2023-09-14T08:21:10.972" v="3585" actId="478"/>
          <ac:spMkLst>
            <pc:docMk/>
            <pc:sldMk cId="459747768" sldId="357"/>
            <ac:spMk id="17" creationId="{5D4DA1D9-0862-3FAB-0F0B-364CE70E17F1}"/>
          </ac:spMkLst>
        </pc:spChg>
        <pc:spChg chg="del mod">
          <ac:chgData name="number two" userId="cc2bff6e32b96a27" providerId="LiveId" clId="{5F051DA4-C168-4DE2-B748-B766E5786860}" dt="2023-09-14T08:21:51.839" v="3594" actId="478"/>
          <ac:spMkLst>
            <pc:docMk/>
            <pc:sldMk cId="459747768" sldId="357"/>
            <ac:spMk id="18" creationId="{1CE266B8-F23D-D665-2534-57230C6CBB36}"/>
          </ac:spMkLst>
        </pc:spChg>
        <pc:spChg chg="mod">
          <ac:chgData name="number two" userId="cc2bff6e32b96a27" providerId="LiveId" clId="{5F051DA4-C168-4DE2-B748-B766E5786860}" dt="2023-09-14T08:15:47.306" v="3584" actId="20577"/>
          <ac:spMkLst>
            <pc:docMk/>
            <pc:sldMk cId="459747768" sldId="357"/>
            <ac:spMk id="21" creationId="{9BBC4F71-DB76-8BDE-B36B-070E87DBFB08}"/>
          </ac:spMkLst>
        </pc:spChg>
        <pc:spChg chg="mod">
          <ac:chgData name="number two" userId="cc2bff6e32b96a27" providerId="LiveId" clId="{5F051DA4-C168-4DE2-B748-B766E5786860}" dt="2023-09-14T08:24:18.857" v="3760" actId="313"/>
          <ac:spMkLst>
            <pc:docMk/>
            <pc:sldMk cId="459747768" sldId="357"/>
            <ac:spMk id="22" creationId="{7D3772FF-3C6D-3CCD-CBA6-FD47ED7E94A4}"/>
          </ac:spMkLst>
        </pc:spChg>
        <pc:spChg chg="add mod">
          <ac:chgData name="number two" userId="cc2bff6e32b96a27" providerId="LiveId" clId="{5F051DA4-C168-4DE2-B748-B766E5786860}" dt="2023-09-14T08:28:43.596" v="3970" actId="14100"/>
          <ac:spMkLst>
            <pc:docMk/>
            <pc:sldMk cId="459747768" sldId="357"/>
            <ac:spMk id="24" creationId="{2512DE59-7CB2-F524-FF08-FD5A36ABE201}"/>
          </ac:spMkLst>
        </pc:spChg>
        <pc:spChg chg="add mod">
          <ac:chgData name="number two" userId="cc2bff6e32b96a27" providerId="LiveId" clId="{5F051DA4-C168-4DE2-B748-B766E5786860}" dt="2023-09-14T08:30:07.492" v="3983" actId="1076"/>
          <ac:spMkLst>
            <pc:docMk/>
            <pc:sldMk cId="459747768" sldId="357"/>
            <ac:spMk id="25" creationId="{EED28A31-E0F9-4A3D-7B08-671C5D5C2A2D}"/>
          </ac:spMkLst>
        </pc:spChg>
        <pc:spChg chg="add mod">
          <ac:chgData name="number two" userId="cc2bff6e32b96a27" providerId="LiveId" clId="{5F051DA4-C168-4DE2-B748-B766E5786860}" dt="2023-09-14T08:29:55.925" v="3982" actId="692"/>
          <ac:spMkLst>
            <pc:docMk/>
            <pc:sldMk cId="459747768" sldId="357"/>
            <ac:spMk id="26" creationId="{6F665756-0E15-FB3C-21DE-1CA7B4CBF9FA}"/>
          </ac:spMkLst>
        </pc:spChg>
        <pc:spChg chg="del">
          <ac:chgData name="number two" userId="cc2bff6e32b96a27" providerId="LiveId" clId="{5F051DA4-C168-4DE2-B748-B766E5786860}" dt="2023-09-14T08:21:10.972" v="3585" actId="478"/>
          <ac:spMkLst>
            <pc:docMk/>
            <pc:sldMk cId="459747768" sldId="357"/>
            <ac:spMk id="37" creationId="{76BC243F-CD6A-D70E-9481-B6BCC8F4FB81}"/>
          </ac:spMkLst>
        </pc:spChg>
        <pc:picChg chg="del mod">
          <ac:chgData name="number two" userId="cc2bff6e32b96a27" providerId="LiveId" clId="{5F051DA4-C168-4DE2-B748-B766E5786860}" dt="2023-09-14T08:21:47.598" v="3592" actId="478"/>
          <ac:picMkLst>
            <pc:docMk/>
            <pc:sldMk cId="459747768" sldId="357"/>
            <ac:picMk id="3" creationId="{A93B72AC-D31C-8E4A-0276-2D9CFBFD80DB}"/>
          </ac:picMkLst>
        </pc:picChg>
        <pc:picChg chg="add mod">
          <ac:chgData name="number two" userId="cc2bff6e32b96a27" providerId="LiveId" clId="{5F051DA4-C168-4DE2-B748-B766E5786860}" dt="2023-09-14T08:28:30.895" v="3968" actId="1076"/>
          <ac:picMkLst>
            <pc:docMk/>
            <pc:sldMk cId="459747768" sldId="357"/>
            <ac:picMk id="5" creationId="{CD2D806E-7C5E-5D5A-EF50-B64E29509775}"/>
          </ac:picMkLst>
        </pc:picChg>
        <pc:picChg chg="del">
          <ac:chgData name="number two" userId="cc2bff6e32b96a27" providerId="LiveId" clId="{5F051DA4-C168-4DE2-B748-B766E5786860}" dt="2023-09-14T08:21:10.972" v="3585" actId="478"/>
          <ac:picMkLst>
            <pc:docMk/>
            <pc:sldMk cId="459747768" sldId="357"/>
            <ac:picMk id="6" creationId="{1FE8F3EB-7A44-3CD0-AE0C-A650EAF06E8E}"/>
          </ac:picMkLst>
        </pc:picChg>
        <pc:picChg chg="add del mod">
          <ac:chgData name="number two" userId="cc2bff6e32b96a27" providerId="LiveId" clId="{5F051DA4-C168-4DE2-B748-B766E5786860}" dt="2023-09-14T08:24:38.138" v="3766" actId="478"/>
          <ac:picMkLst>
            <pc:docMk/>
            <pc:sldMk cId="459747768" sldId="357"/>
            <ac:picMk id="10" creationId="{C1011349-A909-8957-567A-EBE9FC44F8FB}"/>
          </ac:picMkLst>
        </pc:picChg>
        <pc:picChg chg="add del mod">
          <ac:chgData name="number two" userId="cc2bff6e32b96a27" providerId="LiveId" clId="{5F051DA4-C168-4DE2-B748-B766E5786860}" dt="2023-09-14T08:24:37.579" v="3765" actId="478"/>
          <ac:picMkLst>
            <pc:docMk/>
            <pc:sldMk cId="459747768" sldId="357"/>
            <ac:picMk id="11" creationId="{30D30399-9B21-34C5-1961-2CE648290BFE}"/>
          </ac:picMkLst>
        </pc:picChg>
        <pc:picChg chg="add del mod">
          <ac:chgData name="number two" userId="cc2bff6e32b96a27" providerId="LiveId" clId="{5F051DA4-C168-4DE2-B748-B766E5786860}" dt="2023-09-14T08:26:27.270" v="3783" actId="478"/>
          <ac:picMkLst>
            <pc:docMk/>
            <pc:sldMk cId="459747768" sldId="357"/>
            <ac:picMk id="16" creationId="{8D3AEACE-87EE-F9E7-0A2B-12BAA415D537}"/>
          </ac:picMkLst>
        </pc:picChg>
        <pc:picChg chg="add mod">
          <ac:chgData name="number two" userId="cc2bff6e32b96a27" providerId="LiveId" clId="{5F051DA4-C168-4DE2-B748-B766E5786860}" dt="2023-09-14T08:29:03.884" v="3974" actId="1076"/>
          <ac:picMkLst>
            <pc:docMk/>
            <pc:sldMk cId="459747768" sldId="357"/>
            <ac:picMk id="19" creationId="{64788678-1C09-18CB-C8D7-C7A91E973D74}"/>
          </ac:picMkLst>
        </pc:picChg>
        <pc:picChg chg="add mod">
          <ac:chgData name="number two" userId="cc2bff6e32b96a27" providerId="LiveId" clId="{5F051DA4-C168-4DE2-B748-B766E5786860}" dt="2023-09-14T08:26:23.045" v="3782" actId="1076"/>
          <ac:picMkLst>
            <pc:docMk/>
            <pc:sldMk cId="459747768" sldId="357"/>
            <ac:picMk id="23" creationId="{4A2578AB-AE8D-ADD6-0FF3-F018A9E6DBEB}"/>
          </ac:picMkLst>
        </pc:picChg>
      </pc:sldChg>
      <pc:sldChg chg="addSp delSp modSp add mod">
        <pc:chgData name="number two" userId="cc2bff6e32b96a27" providerId="LiveId" clId="{5F051DA4-C168-4DE2-B748-B766E5786860}" dt="2023-09-14T08:38:48.413" v="4372" actId="14100"/>
        <pc:sldMkLst>
          <pc:docMk/>
          <pc:sldMk cId="1353185616" sldId="358"/>
        </pc:sldMkLst>
        <pc:spChg chg="add mod">
          <ac:chgData name="number two" userId="cc2bff6e32b96a27" providerId="LiveId" clId="{5F051DA4-C168-4DE2-B748-B766E5786860}" dt="2023-09-14T08:38:11.938" v="4271" actId="20577"/>
          <ac:spMkLst>
            <pc:docMk/>
            <pc:sldMk cId="1353185616" sldId="358"/>
            <ac:spMk id="11" creationId="{207BF8F1-6490-92A7-38A6-ED4074408E76}"/>
          </ac:spMkLst>
        </pc:spChg>
        <pc:spChg chg="del mod">
          <ac:chgData name="number two" userId="cc2bff6e32b96a27" providerId="LiveId" clId="{5F051DA4-C168-4DE2-B748-B766E5786860}" dt="2023-09-14T08:37:37.402" v="4205" actId="478"/>
          <ac:spMkLst>
            <pc:docMk/>
            <pc:sldMk cId="1353185616" sldId="358"/>
            <ac:spMk id="12" creationId="{BBB1BB36-C066-444B-5FC1-87FCFFF5DB5C}"/>
          </ac:spMkLst>
        </pc:spChg>
        <pc:spChg chg="del">
          <ac:chgData name="number two" userId="cc2bff6e32b96a27" providerId="LiveId" clId="{5F051DA4-C168-4DE2-B748-B766E5786860}" dt="2023-09-14T08:37:38.978" v="4206" actId="478"/>
          <ac:spMkLst>
            <pc:docMk/>
            <pc:sldMk cId="1353185616" sldId="358"/>
            <ac:spMk id="13" creationId="{1EFA9287-E2E3-238A-8AFA-2A11EE8EE1F9}"/>
          </ac:spMkLst>
        </pc:spChg>
        <pc:spChg chg="add mod">
          <ac:chgData name="number two" userId="cc2bff6e32b96a27" providerId="LiveId" clId="{5F051DA4-C168-4DE2-B748-B766E5786860}" dt="2023-09-14T08:38:48.413" v="4372" actId="14100"/>
          <ac:spMkLst>
            <pc:docMk/>
            <pc:sldMk cId="1353185616" sldId="358"/>
            <ac:spMk id="14" creationId="{4BD23147-C307-2910-3165-00B437E2F580}"/>
          </ac:spMkLst>
        </pc:spChg>
        <pc:spChg chg="mod">
          <ac:chgData name="number two" userId="cc2bff6e32b96a27" providerId="LiveId" clId="{5F051DA4-C168-4DE2-B748-B766E5786860}" dt="2023-09-14T08:35:48.691" v="4184" actId="20577"/>
          <ac:spMkLst>
            <pc:docMk/>
            <pc:sldMk cId="1353185616" sldId="358"/>
            <ac:spMk id="21" creationId="{9BBC4F71-DB76-8BDE-B36B-070E87DBFB08}"/>
          </ac:spMkLst>
        </pc:spChg>
        <pc:spChg chg="mod">
          <ac:chgData name="number two" userId="cc2bff6e32b96a27" providerId="LiveId" clId="{5F051DA4-C168-4DE2-B748-B766E5786860}" dt="2023-09-14T08:34:35.777" v="4129" actId="20577"/>
          <ac:spMkLst>
            <pc:docMk/>
            <pc:sldMk cId="1353185616" sldId="358"/>
            <ac:spMk id="22" creationId="{7D3772FF-3C6D-3CCD-CBA6-FD47ED7E94A4}"/>
          </ac:spMkLst>
        </pc:spChg>
        <pc:spChg chg="del">
          <ac:chgData name="number two" userId="cc2bff6e32b96a27" providerId="LiveId" clId="{5F051DA4-C168-4DE2-B748-B766E5786860}" dt="2023-09-14T08:35:43.096" v="4179" actId="478"/>
          <ac:spMkLst>
            <pc:docMk/>
            <pc:sldMk cId="1353185616" sldId="358"/>
            <ac:spMk id="24" creationId="{2512DE59-7CB2-F524-FF08-FD5A36ABE201}"/>
          </ac:spMkLst>
        </pc:spChg>
        <pc:spChg chg="del">
          <ac:chgData name="number two" userId="cc2bff6e32b96a27" providerId="LiveId" clId="{5F051DA4-C168-4DE2-B748-B766E5786860}" dt="2023-09-14T08:35:41.929" v="4178" actId="478"/>
          <ac:spMkLst>
            <pc:docMk/>
            <pc:sldMk cId="1353185616" sldId="358"/>
            <ac:spMk id="25" creationId="{EED28A31-E0F9-4A3D-7B08-671C5D5C2A2D}"/>
          </ac:spMkLst>
        </pc:spChg>
        <pc:spChg chg="del">
          <ac:chgData name="number two" userId="cc2bff6e32b96a27" providerId="LiveId" clId="{5F051DA4-C168-4DE2-B748-B766E5786860}" dt="2023-09-14T08:35:40.480" v="4176" actId="478"/>
          <ac:spMkLst>
            <pc:docMk/>
            <pc:sldMk cId="1353185616" sldId="358"/>
            <ac:spMk id="26" creationId="{6F665756-0E15-FB3C-21DE-1CA7B4CBF9FA}"/>
          </ac:spMkLst>
        </pc:spChg>
        <pc:picChg chg="add mod ord">
          <ac:chgData name="number two" userId="cc2bff6e32b96a27" providerId="LiveId" clId="{5F051DA4-C168-4DE2-B748-B766E5786860}" dt="2023-09-14T08:37:31.808" v="4203" actId="167"/>
          <ac:picMkLst>
            <pc:docMk/>
            <pc:sldMk cId="1353185616" sldId="358"/>
            <ac:picMk id="3" creationId="{775C953D-5E91-43D4-3CFE-75B9F0203732}"/>
          </ac:picMkLst>
        </pc:picChg>
        <pc:picChg chg="del">
          <ac:chgData name="number two" userId="cc2bff6e32b96a27" providerId="LiveId" clId="{5F051DA4-C168-4DE2-B748-B766E5786860}" dt="2023-09-14T08:35:37.556" v="4173" actId="478"/>
          <ac:picMkLst>
            <pc:docMk/>
            <pc:sldMk cId="1353185616" sldId="358"/>
            <ac:picMk id="5" creationId="{CD2D806E-7C5E-5D5A-EF50-B64E29509775}"/>
          </ac:picMkLst>
        </pc:picChg>
        <pc:picChg chg="add mod ord">
          <ac:chgData name="number two" userId="cc2bff6e32b96a27" providerId="LiveId" clId="{5F051DA4-C168-4DE2-B748-B766E5786860}" dt="2023-09-14T08:37:31.808" v="4203" actId="167"/>
          <ac:picMkLst>
            <pc:docMk/>
            <pc:sldMk cId="1353185616" sldId="358"/>
            <ac:picMk id="7" creationId="{875D2310-DFDD-EA81-8258-5AFE7326AF39}"/>
          </ac:picMkLst>
        </pc:picChg>
        <pc:picChg chg="add del mod">
          <ac:chgData name="number two" userId="cc2bff6e32b96a27" providerId="LiveId" clId="{5F051DA4-C168-4DE2-B748-B766E5786860}" dt="2023-09-14T08:36:56.006" v="4194" actId="478"/>
          <ac:picMkLst>
            <pc:docMk/>
            <pc:sldMk cId="1353185616" sldId="358"/>
            <ac:picMk id="8" creationId="{9B337683-B035-EDE7-7349-952FDB1F7105}"/>
          </ac:picMkLst>
        </pc:picChg>
        <pc:picChg chg="add del mod ord">
          <ac:chgData name="number two" userId="cc2bff6e32b96a27" providerId="LiveId" clId="{5F051DA4-C168-4DE2-B748-B766E5786860}" dt="2023-09-14T08:37:33.844" v="4204" actId="478"/>
          <ac:picMkLst>
            <pc:docMk/>
            <pc:sldMk cId="1353185616" sldId="358"/>
            <ac:picMk id="9" creationId="{444DDA45-0CBC-A453-E7BB-B6ABF8DBAAED}"/>
          </ac:picMkLst>
        </pc:picChg>
        <pc:picChg chg="add del mod ord">
          <ac:chgData name="number two" userId="cc2bff6e32b96a27" providerId="LiveId" clId="{5F051DA4-C168-4DE2-B748-B766E5786860}" dt="2023-09-14T08:37:33.844" v="4204" actId="478"/>
          <ac:picMkLst>
            <pc:docMk/>
            <pc:sldMk cId="1353185616" sldId="358"/>
            <ac:picMk id="10" creationId="{E0027844-87E5-DAA3-0385-7DD05479B209}"/>
          </ac:picMkLst>
        </pc:picChg>
        <pc:picChg chg="del mod">
          <ac:chgData name="number two" userId="cc2bff6e32b96a27" providerId="LiveId" clId="{5F051DA4-C168-4DE2-B748-B766E5786860}" dt="2023-09-14T08:35:38.256" v="4175" actId="478"/>
          <ac:picMkLst>
            <pc:docMk/>
            <pc:sldMk cId="1353185616" sldId="358"/>
            <ac:picMk id="19" creationId="{64788678-1C09-18CB-C8D7-C7A91E973D74}"/>
          </ac:picMkLst>
        </pc:picChg>
        <pc:picChg chg="del">
          <ac:chgData name="number two" userId="cc2bff6e32b96a27" providerId="LiveId" clId="{5F051DA4-C168-4DE2-B748-B766E5786860}" dt="2023-09-14T08:35:41.039" v="4177" actId="478"/>
          <ac:picMkLst>
            <pc:docMk/>
            <pc:sldMk cId="1353185616" sldId="358"/>
            <ac:picMk id="23" creationId="{4A2578AB-AE8D-ADD6-0FF3-F018A9E6DBEB}"/>
          </ac:picMkLst>
        </pc:picChg>
      </pc:sldChg>
      <pc:sldChg chg="addSp delSp modSp add mod">
        <pc:chgData name="number two" userId="cc2bff6e32b96a27" providerId="LiveId" clId="{5F051DA4-C168-4DE2-B748-B766E5786860}" dt="2023-09-14T08:46:44.795" v="4622" actId="6549"/>
        <pc:sldMkLst>
          <pc:docMk/>
          <pc:sldMk cId="4025681682" sldId="359"/>
        </pc:sldMkLst>
        <pc:spChg chg="add mod ord">
          <ac:chgData name="number two" userId="cc2bff6e32b96a27" providerId="LiveId" clId="{5F051DA4-C168-4DE2-B748-B766E5786860}" dt="2023-09-14T08:46:44.795" v="4622" actId="6549"/>
          <ac:spMkLst>
            <pc:docMk/>
            <pc:sldMk cId="4025681682" sldId="359"/>
            <ac:spMk id="2" creationId="{18E30B42-74E6-A149-AF60-DDD595900C16}"/>
          </ac:spMkLst>
        </pc:spChg>
        <pc:spChg chg="del">
          <ac:chgData name="number two" userId="cc2bff6e32b96a27" providerId="LiveId" clId="{5F051DA4-C168-4DE2-B748-B766E5786860}" dt="2023-09-14T08:39:10.187" v="4377" actId="478"/>
          <ac:spMkLst>
            <pc:docMk/>
            <pc:sldMk cId="4025681682" sldId="359"/>
            <ac:spMk id="11" creationId="{207BF8F1-6490-92A7-38A6-ED4074408E76}"/>
          </ac:spMkLst>
        </pc:spChg>
        <pc:spChg chg="del">
          <ac:chgData name="number two" userId="cc2bff6e32b96a27" providerId="LiveId" clId="{5F051DA4-C168-4DE2-B748-B766E5786860}" dt="2023-09-14T08:39:09.001" v="4376" actId="478"/>
          <ac:spMkLst>
            <pc:docMk/>
            <pc:sldMk cId="4025681682" sldId="359"/>
            <ac:spMk id="14" creationId="{4BD23147-C307-2910-3165-00B437E2F580}"/>
          </ac:spMkLst>
        </pc:spChg>
        <pc:spChg chg="mod">
          <ac:chgData name="number two" userId="cc2bff6e32b96a27" providerId="LiveId" clId="{5F051DA4-C168-4DE2-B748-B766E5786860}" dt="2023-09-14T08:42:41.327" v="4515" actId="20577"/>
          <ac:spMkLst>
            <pc:docMk/>
            <pc:sldMk cId="4025681682" sldId="359"/>
            <ac:spMk id="21" creationId="{9BBC4F71-DB76-8BDE-B36B-070E87DBFB08}"/>
          </ac:spMkLst>
        </pc:spChg>
        <pc:spChg chg="add del">
          <ac:chgData name="number two" userId="cc2bff6e32b96a27" providerId="LiveId" clId="{5F051DA4-C168-4DE2-B748-B766E5786860}" dt="2023-09-14T08:40:36.033" v="4391" actId="478"/>
          <ac:spMkLst>
            <pc:docMk/>
            <pc:sldMk cId="4025681682" sldId="359"/>
            <ac:spMk id="22" creationId="{7D3772FF-3C6D-3CCD-CBA6-FD47ED7E94A4}"/>
          </ac:spMkLst>
        </pc:spChg>
        <pc:picChg chg="del">
          <ac:chgData name="number two" userId="cc2bff6e32b96a27" providerId="LiveId" clId="{5F051DA4-C168-4DE2-B748-B766E5786860}" dt="2023-09-14T08:39:07.831" v="4375" actId="478"/>
          <ac:picMkLst>
            <pc:docMk/>
            <pc:sldMk cId="4025681682" sldId="359"/>
            <ac:picMk id="3" creationId="{775C953D-5E91-43D4-3CFE-75B9F0203732}"/>
          </ac:picMkLst>
        </pc:picChg>
        <pc:picChg chg="del">
          <ac:chgData name="number two" userId="cc2bff6e32b96a27" providerId="LiveId" clId="{5F051DA4-C168-4DE2-B748-B766E5786860}" dt="2023-09-14T08:39:07.488" v="4374" actId="478"/>
          <ac:picMkLst>
            <pc:docMk/>
            <pc:sldMk cId="4025681682" sldId="359"/>
            <ac:picMk id="7" creationId="{875D2310-DFDD-EA81-8258-5AFE7326AF39}"/>
          </ac:picMkLst>
        </pc:picChg>
      </pc:sldChg>
      <pc:sldChg chg="modSp add mod">
        <pc:chgData name="number two" userId="cc2bff6e32b96a27" providerId="LiveId" clId="{5F051DA4-C168-4DE2-B748-B766E5786860}" dt="2023-09-14T08:50:24.219" v="4653" actId="20577"/>
        <pc:sldMkLst>
          <pc:docMk/>
          <pc:sldMk cId="1923516275" sldId="360"/>
        </pc:sldMkLst>
        <pc:spChg chg="mod">
          <ac:chgData name="number two" userId="cc2bff6e32b96a27" providerId="LiveId" clId="{5F051DA4-C168-4DE2-B748-B766E5786860}" dt="2023-09-14T08:50:04.560" v="4628" actId="20577"/>
          <ac:spMkLst>
            <pc:docMk/>
            <pc:sldMk cId="1923516275" sldId="360"/>
            <ac:spMk id="4" creationId="{867B7CE7-9A51-5474-3BFC-0C0AE9A9CD75}"/>
          </ac:spMkLst>
        </pc:spChg>
        <pc:spChg chg="mod">
          <ac:chgData name="number two" userId="cc2bff6e32b96a27" providerId="LiveId" clId="{5F051DA4-C168-4DE2-B748-B766E5786860}" dt="2023-09-14T08:50:24.219" v="4653" actId="20577"/>
          <ac:spMkLst>
            <pc:docMk/>
            <pc:sldMk cId="1923516275" sldId="360"/>
            <ac:spMk id="21" creationId="{9BBC4F71-DB76-8BDE-B36B-070E87DBFB08}"/>
          </ac:spMkLst>
        </pc:spChg>
      </pc:sldChg>
      <pc:sldChg chg="add del">
        <pc:chgData name="number two" userId="cc2bff6e32b96a27" providerId="LiveId" clId="{5F051DA4-C168-4DE2-B748-B766E5786860}" dt="2023-09-14T08:49:51.118" v="4624" actId="2696"/>
        <pc:sldMkLst>
          <pc:docMk/>
          <pc:sldMk cId="4266842339" sldId="360"/>
        </pc:sldMkLst>
      </pc:sldChg>
      <pc:sldMasterChg chg="modSp addSldLayout delSldLayout modSldLayout sldLayoutOrd">
        <pc:chgData name="number two" userId="cc2bff6e32b96a27" providerId="LiveId" clId="{5F051DA4-C168-4DE2-B748-B766E5786860}" dt="2023-09-14T04:34:32.881" v="580"/>
        <pc:sldMasterMkLst>
          <pc:docMk/>
          <pc:sldMasterMk cId="159999791" sldId="2147483648"/>
        </pc:sldMasterMkLst>
        <pc:spChg chg="mod">
          <ac:chgData name="number two" userId="cc2bff6e32b96a27" providerId="LiveId" clId="{5F051DA4-C168-4DE2-B748-B766E5786860}" dt="2023-09-14T03:12:43.871" v="442"/>
          <ac:spMkLst>
            <pc:docMk/>
            <pc:sldMasterMk cId="159999791" sldId="2147483648"/>
            <ac:spMk id="2" creationId="{570D7EB5-3375-52DD-786B-72266B62563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asterMk cId="159999791" sldId="2147483648"/>
            <ac:spMk id="3" creationId="{28C9E90D-EAC1-8D90-7CCF-2C8ADBF19BEA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asterMk cId="159999791" sldId="2147483648"/>
            <ac:spMk id="4" creationId="{4FC77EBF-A9B0-1568-2D29-38BC49BAE957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asterMk cId="159999791" sldId="2147483648"/>
            <ac:spMk id="5" creationId="{DDD94AB8-8FAD-D0E7-F8B3-D8B1129ABC9D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asterMk cId="159999791" sldId="2147483648"/>
            <ac:spMk id="6" creationId="{7F860D7A-1137-B05A-054C-4D1572604E2F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asterMk cId="159999791" sldId="2147483648"/>
            <ac:spMk id="8" creationId="{00000000-0000-0000-0000-000000000000}"/>
          </ac:spMkLst>
        </pc:spChg>
        <pc:spChg chg="mod">
          <ac:chgData name="number two" userId="cc2bff6e32b96a27" providerId="LiveId" clId="{5F051DA4-C168-4DE2-B748-B766E5786860}" dt="2023-09-14T03:12:43.871" v="442"/>
          <ac:spMkLst>
            <pc:docMk/>
            <pc:sldMasterMk cId="159999791" sldId="2147483648"/>
            <ac:spMk id="9" creationId="{00000000-0000-0000-0000-000000000000}"/>
          </ac:spMkLst>
        </pc:spChg>
        <pc:picChg chg="mod">
          <ac:chgData name="number two" userId="cc2bff6e32b96a27" providerId="LiveId" clId="{5F051DA4-C168-4DE2-B748-B766E5786860}" dt="2023-09-14T03:12:43.871" v="442"/>
          <ac:picMkLst>
            <pc:docMk/>
            <pc:sldMasterMk cId="159999791" sldId="2147483648"/>
            <ac:picMk id="7" creationId="{00000000-0000-0000-0000-000000000000}"/>
          </ac:picMkLst>
        </pc:picChg>
        <pc:sldLayoutChg chg="modSp">
          <pc:chgData name="number two" userId="cc2bff6e32b96a27" providerId="LiveId" clId="{5F051DA4-C168-4DE2-B748-B766E5786860}" dt="2023-09-14T03:12:43.871" v="442"/>
          <pc:sldLayoutMkLst>
            <pc:docMk/>
            <pc:sldMasterMk cId="159999791" sldId="2147483648"/>
            <pc:sldLayoutMk cId="3277023044" sldId="2147483649"/>
          </pc:sldLayoutMkLst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3277023044" sldId="2147483649"/>
              <ac:spMk id="2" creationId="{EDC6FFBA-741F-9A56-2C7B-62FCE858C061}"/>
            </ac:spMkLst>
          </pc:spChg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3277023044" sldId="2147483649"/>
              <ac:spMk id="3" creationId="{272AFD79-E0EC-762D-A0F5-9F9DFEC2CE11}"/>
            </ac:spMkLst>
          </pc:spChg>
        </pc:sldLayoutChg>
        <pc:sldLayoutChg chg="modSp">
          <pc:chgData name="number two" userId="cc2bff6e32b96a27" providerId="LiveId" clId="{5F051DA4-C168-4DE2-B748-B766E5786860}" dt="2023-09-14T03:12:43.871" v="442"/>
          <pc:sldLayoutMkLst>
            <pc:docMk/>
            <pc:sldMasterMk cId="159999791" sldId="2147483648"/>
            <pc:sldLayoutMk cId="1946158770" sldId="2147483653"/>
          </pc:sldLayoutMkLst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1946158770" sldId="2147483653"/>
              <ac:spMk id="2" creationId="{18FD26ED-A1BA-5FC4-0830-E9EC6407C1D2}"/>
            </ac:spMkLst>
          </pc:spChg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1946158770" sldId="2147483653"/>
              <ac:spMk id="3" creationId="{2D9C03CE-D9CE-2C70-45D8-F227FFAA44A7}"/>
            </ac:spMkLst>
          </pc:spChg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1946158770" sldId="2147483653"/>
              <ac:spMk id="4" creationId="{23133C1B-5EFE-90F9-B291-454E32121A94}"/>
            </ac:spMkLst>
          </pc:spChg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1946158770" sldId="2147483653"/>
              <ac:spMk id="5" creationId="{F7E18BCE-598B-5809-AEF3-69358CA6AABF}"/>
            </ac:spMkLst>
          </pc:spChg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1946158770" sldId="2147483653"/>
              <ac:spMk id="6" creationId="{DECC8CB0-E8A9-0883-5BE8-9D8D1A7722F4}"/>
            </ac:spMkLst>
          </pc:spChg>
        </pc:sldLayoutChg>
        <pc:sldLayoutChg chg="modSp">
          <pc:chgData name="number two" userId="cc2bff6e32b96a27" providerId="LiveId" clId="{5F051DA4-C168-4DE2-B748-B766E5786860}" dt="2023-09-14T03:12:43.871" v="442"/>
          <pc:sldLayoutMkLst>
            <pc:docMk/>
            <pc:sldMasterMk cId="159999791" sldId="2147483648"/>
            <pc:sldLayoutMk cId="1187514720" sldId="2147483660"/>
          </pc:sldLayoutMkLst>
          <pc:picChg chg="mod">
            <ac:chgData name="number two" userId="cc2bff6e32b96a27" providerId="LiveId" clId="{5F051DA4-C168-4DE2-B748-B766E5786860}" dt="2023-09-14T03:12:43.871" v="442"/>
            <ac:picMkLst>
              <pc:docMk/>
              <pc:sldMasterMk cId="159999791" sldId="2147483648"/>
              <pc:sldLayoutMk cId="1187514720" sldId="2147483660"/>
              <ac:picMk id="5" creationId="{00000000-0000-0000-0000-000000000000}"/>
            </ac:picMkLst>
          </pc:picChg>
        </pc:sldLayoutChg>
        <pc:sldLayoutChg chg="modSp">
          <pc:chgData name="number two" userId="cc2bff6e32b96a27" providerId="LiveId" clId="{5F051DA4-C168-4DE2-B748-B766E5786860}" dt="2023-09-14T03:12:43.871" v="442"/>
          <pc:sldLayoutMkLst>
            <pc:docMk/>
            <pc:sldMasterMk cId="159999791" sldId="2147483648"/>
            <pc:sldLayoutMk cId="2279420674" sldId="2147483661"/>
          </pc:sldLayoutMkLst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2279420674" sldId="2147483661"/>
              <ac:spMk id="2" creationId="{00000000-0000-0000-0000-000000000000}"/>
            </ac:spMkLst>
          </pc:spChg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2279420674" sldId="2147483661"/>
              <ac:spMk id="3" creationId="{00000000-0000-0000-0000-000000000000}"/>
            </ac:spMkLst>
          </pc:spChg>
          <pc:picChg chg="mod">
            <ac:chgData name="number two" userId="cc2bff6e32b96a27" providerId="LiveId" clId="{5F051DA4-C168-4DE2-B748-B766E5786860}" dt="2023-09-14T03:12:43.871" v="442"/>
            <ac:picMkLst>
              <pc:docMk/>
              <pc:sldMasterMk cId="159999791" sldId="2147483648"/>
              <pc:sldLayoutMk cId="2279420674" sldId="2147483661"/>
              <ac:picMk id="5" creationId="{00000000-0000-0000-0000-000000000000}"/>
            </ac:picMkLst>
          </pc:picChg>
        </pc:sldLayoutChg>
        <pc:sldLayoutChg chg="modSp">
          <pc:chgData name="number two" userId="cc2bff6e32b96a27" providerId="LiveId" clId="{5F051DA4-C168-4DE2-B748-B766E5786860}" dt="2023-09-14T03:12:43.871" v="442"/>
          <pc:sldLayoutMkLst>
            <pc:docMk/>
            <pc:sldMasterMk cId="159999791" sldId="2147483648"/>
            <pc:sldLayoutMk cId="4208821298" sldId="2147483662"/>
          </pc:sldLayoutMkLst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4208821298" sldId="2147483662"/>
              <ac:spMk id="3" creationId="{00000000-0000-0000-0000-000000000000}"/>
            </ac:spMkLst>
          </pc:spChg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4208821298" sldId="2147483662"/>
              <ac:spMk id="4" creationId="{00000000-0000-0000-0000-000000000000}"/>
            </ac:spMkLst>
          </pc:spChg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4208821298" sldId="2147483662"/>
              <ac:spMk id="5" creationId="{00000000-0000-0000-0000-000000000000}"/>
            </ac:spMkLst>
          </pc:spChg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4208821298" sldId="2147483662"/>
              <ac:spMk id="6" creationId="{00000000-0000-0000-0000-000000000000}"/>
            </ac:spMkLst>
          </pc:spChg>
          <pc:picChg chg="mod">
            <ac:chgData name="number two" userId="cc2bff6e32b96a27" providerId="LiveId" clId="{5F051DA4-C168-4DE2-B748-B766E5786860}" dt="2023-09-14T03:12:43.871" v="442"/>
            <ac:picMkLst>
              <pc:docMk/>
              <pc:sldMasterMk cId="159999791" sldId="2147483648"/>
              <pc:sldLayoutMk cId="4208821298" sldId="2147483662"/>
              <ac:picMk id="8" creationId="{00000000-0000-0000-0000-000000000000}"/>
            </ac:picMkLst>
          </pc:picChg>
        </pc:sldLayoutChg>
        <pc:sldLayoutChg chg="modSp">
          <pc:chgData name="number two" userId="cc2bff6e32b96a27" providerId="LiveId" clId="{5F051DA4-C168-4DE2-B748-B766E5786860}" dt="2023-09-14T03:12:43.871" v="442"/>
          <pc:sldLayoutMkLst>
            <pc:docMk/>
            <pc:sldMasterMk cId="159999791" sldId="2147483648"/>
            <pc:sldLayoutMk cId="1570412100" sldId="2147483663"/>
          </pc:sldLayoutMkLst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1570412100" sldId="2147483663"/>
              <ac:spMk id="3" creationId="{00000000-0000-0000-0000-000000000000}"/>
            </ac:spMkLst>
          </pc:spChg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1570412100" sldId="2147483663"/>
              <ac:spMk id="4" creationId="{00000000-0000-0000-0000-000000000000}"/>
            </ac:spMkLst>
          </pc:spChg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1570412100" sldId="2147483663"/>
              <ac:spMk id="5" creationId="{00000000-0000-0000-0000-000000000000}"/>
            </ac:spMkLst>
          </pc:spChg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1570412100" sldId="2147483663"/>
              <ac:spMk id="6" creationId="{00000000-0000-0000-0000-000000000000}"/>
            </ac:spMkLst>
          </pc:spChg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1570412100" sldId="2147483663"/>
              <ac:spMk id="7" creationId="{00000000-0000-0000-0000-000000000000}"/>
            </ac:spMkLst>
          </pc:spChg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1570412100" sldId="2147483663"/>
              <ac:spMk id="8" creationId="{00000000-0000-0000-0000-000000000000}"/>
            </ac:spMkLst>
          </pc:spChg>
          <pc:picChg chg="mod">
            <ac:chgData name="number two" userId="cc2bff6e32b96a27" providerId="LiveId" clId="{5F051DA4-C168-4DE2-B748-B766E5786860}" dt="2023-09-14T03:12:43.871" v="442"/>
            <ac:picMkLst>
              <pc:docMk/>
              <pc:sldMasterMk cId="159999791" sldId="2147483648"/>
              <pc:sldLayoutMk cId="1570412100" sldId="2147483663"/>
              <ac:picMk id="10" creationId="{00000000-0000-0000-0000-000000000000}"/>
            </ac:picMkLst>
          </pc:picChg>
        </pc:sldLayoutChg>
        <pc:sldLayoutChg chg="addSp delSp modSp mod">
          <pc:chgData name="number two" userId="cc2bff6e32b96a27" providerId="LiveId" clId="{5F051DA4-C168-4DE2-B748-B766E5786860}" dt="2023-09-14T04:34:32.881" v="580"/>
          <pc:sldLayoutMkLst>
            <pc:docMk/>
            <pc:sldMasterMk cId="159999791" sldId="2147483648"/>
            <pc:sldLayoutMk cId="2445894308" sldId="2147483664"/>
          </pc:sldLayoutMkLst>
          <pc:spChg chg="del mod">
            <ac:chgData name="number two" userId="cc2bff6e32b96a27" providerId="LiveId" clId="{5F051DA4-C168-4DE2-B748-B766E5786860}" dt="2023-09-14T04:34:32.647" v="579" actId="478"/>
            <ac:spMkLst>
              <pc:docMk/>
              <pc:sldMasterMk cId="159999791" sldId="2147483648"/>
              <pc:sldLayoutMk cId="2445894308" sldId="2147483664"/>
              <ac:spMk id="2" creationId="{00000000-0000-0000-0000-000000000000}"/>
            </ac:spMkLst>
          </pc:spChg>
          <pc:spChg chg="add mod">
            <ac:chgData name="number two" userId="cc2bff6e32b96a27" providerId="LiveId" clId="{5F051DA4-C168-4DE2-B748-B766E5786860}" dt="2023-09-14T04:34:32.881" v="580"/>
            <ac:spMkLst>
              <pc:docMk/>
              <pc:sldMasterMk cId="159999791" sldId="2147483648"/>
              <pc:sldLayoutMk cId="2445894308" sldId="2147483664"/>
              <ac:spMk id="3" creationId="{2C281BB0-E863-B694-EF3D-A2584B7BCEBB}"/>
            </ac:spMkLst>
          </pc:spChg>
          <pc:picChg chg="mod">
            <ac:chgData name="number two" userId="cc2bff6e32b96a27" providerId="LiveId" clId="{5F051DA4-C168-4DE2-B748-B766E5786860}" dt="2023-09-14T03:12:43.871" v="442"/>
            <ac:picMkLst>
              <pc:docMk/>
              <pc:sldMasterMk cId="159999791" sldId="2147483648"/>
              <pc:sldLayoutMk cId="2445894308" sldId="2147483664"/>
              <ac:picMk id="6" creationId="{00000000-0000-0000-0000-000000000000}"/>
            </ac:picMkLst>
          </pc:picChg>
        </pc:sldLayoutChg>
        <pc:sldLayoutChg chg="modSp">
          <pc:chgData name="number two" userId="cc2bff6e32b96a27" providerId="LiveId" clId="{5F051DA4-C168-4DE2-B748-B766E5786860}" dt="2023-09-14T03:12:43.871" v="442"/>
          <pc:sldLayoutMkLst>
            <pc:docMk/>
            <pc:sldMasterMk cId="159999791" sldId="2147483648"/>
            <pc:sldLayoutMk cId="3135113164" sldId="2147483665"/>
          </pc:sldLayoutMkLst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3135113164" sldId="2147483665"/>
              <ac:spMk id="2" creationId="{00000000-0000-0000-0000-000000000000}"/>
            </ac:spMkLst>
          </pc:spChg>
          <pc:spChg chg="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3135113164" sldId="2147483665"/>
              <ac:spMk id="3" creationId="{00000000-0000-0000-0000-000000000000}"/>
            </ac:spMkLst>
          </pc:spChg>
          <pc:picChg chg="mod">
            <ac:chgData name="number two" userId="cc2bff6e32b96a27" providerId="LiveId" clId="{5F051DA4-C168-4DE2-B748-B766E5786860}" dt="2023-09-14T03:12:43.871" v="442"/>
            <ac:picMkLst>
              <pc:docMk/>
              <pc:sldMasterMk cId="159999791" sldId="2147483648"/>
              <pc:sldLayoutMk cId="3135113164" sldId="2147483665"/>
              <ac:picMk id="5" creationId="{00000000-0000-0000-0000-000000000000}"/>
            </ac:picMkLst>
          </pc:picChg>
        </pc:sldLayoutChg>
        <pc:sldLayoutChg chg="addSp delSp modSp add mod ord modTransition">
          <pc:chgData name="number two" userId="cc2bff6e32b96a27" providerId="LiveId" clId="{5F051DA4-C168-4DE2-B748-B766E5786860}" dt="2023-09-14T04:28:18.049" v="471" actId="14100"/>
          <pc:sldLayoutMkLst>
            <pc:docMk/>
            <pc:sldMasterMk cId="159999791" sldId="2147483648"/>
            <pc:sldLayoutMk cId="2093279114" sldId="2147483667"/>
          </pc:sldLayoutMkLst>
          <pc:spChg chg="mod">
            <ac:chgData name="number two" userId="cc2bff6e32b96a27" providerId="LiveId" clId="{5F051DA4-C168-4DE2-B748-B766E5786860}" dt="2023-09-14T04:28:18.049" v="471" actId="14100"/>
            <ac:spMkLst>
              <pc:docMk/>
              <pc:sldMasterMk cId="159999791" sldId="2147483648"/>
              <pc:sldLayoutMk cId="2093279114" sldId="2147483667"/>
              <ac:spMk id="2" creationId="{00000000-0000-0000-0000-000000000000}"/>
            </ac:spMkLst>
          </pc:spChg>
          <pc:spChg chg="add del mod">
            <ac:chgData name="number two" userId="cc2bff6e32b96a27" providerId="LiveId" clId="{5F051DA4-C168-4DE2-B748-B766E5786860}" dt="2023-09-14T03:01:10.093" v="326" actId="478"/>
            <ac:spMkLst>
              <pc:docMk/>
              <pc:sldMasterMk cId="159999791" sldId="2147483648"/>
              <pc:sldLayoutMk cId="2093279114" sldId="2147483667"/>
              <ac:spMk id="3" creationId="{21A0DA8B-ADBB-5F7C-1413-B6D055DC2391}"/>
            </ac:spMkLst>
          </pc:spChg>
          <pc:spChg chg="add del mod">
            <ac:chgData name="number two" userId="cc2bff6e32b96a27" providerId="LiveId" clId="{5F051DA4-C168-4DE2-B748-B766E5786860}" dt="2023-09-14T03:11:35.056" v="431" actId="478"/>
            <ac:spMkLst>
              <pc:docMk/>
              <pc:sldMasterMk cId="159999791" sldId="2147483648"/>
              <pc:sldLayoutMk cId="2093279114" sldId="2147483667"/>
              <ac:spMk id="4" creationId="{8EE93988-E2B0-7D25-F2E0-F128BFFA80BF}"/>
            </ac:spMkLst>
          </pc:spChg>
          <pc:spChg chg="add del mod">
            <ac:chgData name="number two" userId="cc2bff6e32b96a27" providerId="LiveId" clId="{5F051DA4-C168-4DE2-B748-B766E5786860}" dt="2023-09-14T03:04:19.867" v="404" actId="478"/>
            <ac:spMkLst>
              <pc:docMk/>
              <pc:sldMasterMk cId="159999791" sldId="2147483648"/>
              <pc:sldLayoutMk cId="2093279114" sldId="2147483667"/>
              <ac:spMk id="5" creationId="{BAD888FA-1C5F-3796-A505-EA5FE9274855}"/>
            </ac:spMkLst>
          </pc:spChg>
          <pc:spChg chg="add del mod">
            <ac:chgData name="number two" userId="cc2bff6e32b96a27" providerId="LiveId" clId="{5F051DA4-C168-4DE2-B748-B766E5786860}" dt="2023-09-14T03:03:26.485" v="344"/>
            <ac:spMkLst>
              <pc:docMk/>
              <pc:sldMasterMk cId="159999791" sldId="2147483648"/>
              <pc:sldLayoutMk cId="2093279114" sldId="2147483667"/>
              <ac:spMk id="7" creationId="{D2372EDE-AD22-00FB-7BB2-60813394B392}"/>
            </ac:spMkLst>
          </pc:spChg>
          <pc:spChg chg="add del mod">
            <ac:chgData name="number two" userId="cc2bff6e32b96a27" providerId="LiveId" clId="{5F051DA4-C168-4DE2-B748-B766E5786860}" dt="2023-09-14T03:04:39.778" v="406" actId="478"/>
            <ac:spMkLst>
              <pc:docMk/>
              <pc:sldMasterMk cId="159999791" sldId="2147483648"/>
              <pc:sldLayoutMk cId="2093279114" sldId="2147483667"/>
              <ac:spMk id="8" creationId="{53376545-4A5A-C1A1-B786-823EF8E0B5AD}"/>
            </ac:spMkLst>
          </pc:spChg>
          <pc:spChg chg="add mod">
            <ac:chgData name="number two" userId="cc2bff6e32b96a27" providerId="LiveId" clId="{5F051DA4-C168-4DE2-B748-B766E5786860}" dt="2023-09-14T03:12:43.871" v="442"/>
            <ac:spMkLst>
              <pc:docMk/>
              <pc:sldMasterMk cId="159999791" sldId="2147483648"/>
              <pc:sldLayoutMk cId="2093279114" sldId="2147483667"/>
              <ac:spMk id="9" creationId="{2F80BA75-FF92-C1DF-2FC3-098EACA785B9}"/>
            </ac:spMkLst>
          </pc:spChg>
          <pc:picChg chg="mod">
            <ac:chgData name="number two" userId="cc2bff6e32b96a27" providerId="LiveId" clId="{5F051DA4-C168-4DE2-B748-B766E5786860}" dt="2023-09-14T03:12:43.871" v="442"/>
            <ac:picMkLst>
              <pc:docMk/>
              <pc:sldMasterMk cId="159999791" sldId="2147483648"/>
              <pc:sldLayoutMk cId="2093279114" sldId="2147483667"/>
              <ac:picMk id="6" creationId="{00000000-0000-0000-0000-000000000000}"/>
            </ac:picMkLst>
          </pc:picChg>
        </pc:sldLayoutChg>
        <pc:sldLayoutChg chg="new del mod">
          <pc:chgData name="number two" userId="cc2bff6e32b96a27" providerId="LiveId" clId="{5F051DA4-C168-4DE2-B748-B766E5786860}" dt="2023-09-14T02:59:40.693" v="322" actId="2696"/>
          <pc:sldLayoutMkLst>
            <pc:docMk/>
            <pc:sldMasterMk cId="159999791" sldId="2147483648"/>
            <pc:sldLayoutMk cId="2048735145" sldId="2147483668"/>
          </pc:sldLayoutMkLst>
        </pc:sldLayoutChg>
      </pc:sldMasterChg>
      <pc:sldMasterChg chg="addSp">
        <pc:chgData name="number two" userId="cc2bff6e32b96a27" providerId="LiveId" clId="{5F051DA4-C168-4DE2-B748-B766E5786860}" dt="2023-09-14T03:12:40.146" v="438"/>
        <pc:sldMasterMkLst>
          <pc:docMk/>
          <pc:sldMasterMk cId="479425982" sldId="2147483668"/>
        </pc:sldMasterMkLst>
        <pc:spChg chg="add">
          <ac:chgData name="number two" userId="cc2bff6e32b96a27" providerId="LiveId" clId="{5F051DA4-C168-4DE2-B748-B766E5786860}" dt="2023-09-14T03:12:40.146" v="438"/>
          <ac:spMkLst>
            <pc:docMk/>
            <pc:sldMasterMk cId="479425982" sldId="2147483668"/>
            <ac:spMk id="8" creationId="{E8F53A93-A6AD-2C86-1992-406EAA817A25}"/>
          </ac:spMkLst>
        </pc:spChg>
        <pc:spChg chg="add">
          <ac:chgData name="number two" userId="cc2bff6e32b96a27" providerId="LiveId" clId="{5F051DA4-C168-4DE2-B748-B766E5786860}" dt="2023-09-14T03:12:40.146" v="438"/>
          <ac:spMkLst>
            <pc:docMk/>
            <pc:sldMasterMk cId="479425982" sldId="2147483668"/>
            <ac:spMk id="9" creationId="{252C81D7-F3DC-98AF-240C-3F914DA34D0F}"/>
          </ac:spMkLst>
        </pc:spChg>
        <pc:picChg chg="add">
          <ac:chgData name="number two" userId="cc2bff6e32b96a27" providerId="LiveId" clId="{5F051DA4-C168-4DE2-B748-B766E5786860}" dt="2023-09-14T03:12:40.146" v="438"/>
          <ac:picMkLst>
            <pc:docMk/>
            <pc:sldMasterMk cId="479425982" sldId="2147483668"/>
            <ac:picMk id="7" creationId="{41B8D4CE-5ED2-CB19-3232-99D8F1FF664E}"/>
          </ac:picMkLst>
        </pc:picChg>
      </pc:sldMasterChg>
      <pc:sldMasterChg chg="new del mod addSldLayout delSldLayout">
        <pc:chgData name="number two" userId="cc2bff6e32b96a27" providerId="LiveId" clId="{5F051DA4-C168-4DE2-B748-B766E5786860}" dt="2023-09-14T02:58:47.239" v="319" actId="6938"/>
        <pc:sldMasterMkLst>
          <pc:docMk/>
          <pc:sldMasterMk cId="1303523127" sldId="2147483668"/>
        </pc:sldMasterMkLst>
        <pc:sldLayoutChg chg="new del replId">
          <pc:chgData name="number two" userId="cc2bff6e32b96a27" providerId="LiveId" clId="{5F051DA4-C168-4DE2-B748-B766E5786860}" dt="2023-09-14T02:58:47.239" v="319" actId="6938"/>
          <pc:sldLayoutMkLst>
            <pc:docMk/>
            <pc:sldMasterMk cId="1303523127" sldId="2147483668"/>
            <pc:sldLayoutMk cId="1152799625" sldId="2147483669"/>
          </pc:sldLayoutMkLst>
        </pc:sldLayoutChg>
        <pc:sldLayoutChg chg="new del replId">
          <pc:chgData name="number two" userId="cc2bff6e32b96a27" providerId="LiveId" clId="{5F051DA4-C168-4DE2-B748-B766E5786860}" dt="2023-09-14T02:58:47.239" v="319" actId="6938"/>
          <pc:sldLayoutMkLst>
            <pc:docMk/>
            <pc:sldMasterMk cId="1303523127" sldId="2147483668"/>
            <pc:sldLayoutMk cId="2126659369" sldId="2147483670"/>
          </pc:sldLayoutMkLst>
        </pc:sldLayoutChg>
        <pc:sldLayoutChg chg="new del replId">
          <pc:chgData name="number two" userId="cc2bff6e32b96a27" providerId="LiveId" clId="{5F051DA4-C168-4DE2-B748-B766E5786860}" dt="2023-09-14T02:58:47.239" v="319" actId="6938"/>
          <pc:sldLayoutMkLst>
            <pc:docMk/>
            <pc:sldMasterMk cId="1303523127" sldId="2147483668"/>
            <pc:sldLayoutMk cId="3034906263" sldId="2147483671"/>
          </pc:sldLayoutMkLst>
        </pc:sldLayoutChg>
        <pc:sldLayoutChg chg="new del replId">
          <pc:chgData name="number two" userId="cc2bff6e32b96a27" providerId="LiveId" clId="{5F051DA4-C168-4DE2-B748-B766E5786860}" dt="2023-09-14T02:58:47.239" v="319" actId="6938"/>
          <pc:sldLayoutMkLst>
            <pc:docMk/>
            <pc:sldMasterMk cId="1303523127" sldId="2147483668"/>
            <pc:sldLayoutMk cId="3042899249" sldId="2147483672"/>
          </pc:sldLayoutMkLst>
        </pc:sldLayoutChg>
        <pc:sldLayoutChg chg="new del replId">
          <pc:chgData name="number two" userId="cc2bff6e32b96a27" providerId="LiveId" clId="{5F051DA4-C168-4DE2-B748-B766E5786860}" dt="2023-09-14T02:58:47.239" v="319" actId="6938"/>
          <pc:sldLayoutMkLst>
            <pc:docMk/>
            <pc:sldMasterMk cId="1303523127" sldId="2147483668"/>
            <pc:sldLayoutMk cId="1873006897" sldId="2147483673"/>
          </pc:sldLayoutMkLst>
        </pc:sldLayoutChg>
        <pc:sldLayoutChg chg="new del replId">
          <pc:chgData name="number two" userId="cc2bff6e32b96a27" providerId="LiveId" clId="{5F051DA4-C168-4DE2-B748-B766E5786860}" dt="2023-09-14T02:58:47.239" v="319" actId="6938"/>
          <pc:sldLayoutMkLst>
            <pc:docMk/>
            <pc:sldMasterMk cId="1303523127" sldId="2147483668"/>
            <pc:sldLayoutMk cId="317649560" sldId="2147483674"/>
          </pc:sldLayoutMkLst>
        </pc:sldLayoutChg>
        <pc:sldLayoutChg chg="new del replId">
          <pc:chgData name="number two" userId="cc2bff6e32b96a27" providerId="LiveId" clId="{5F051DA4-C168-4DE2-B748-B766E5786860}" dt="2023-09-14T02:58:47.239" v="319" actId="6938"/>
          <pc:sldLayoutMkLst>
            <pc:docMk/>
            <pc:sldMasterMk cId="1303523127" sldId="2147483668"/>
            <pc:sldLayoutMk cId="2038466508" sldId="2147483675"/>
          </pc:sldLayoutMkLst>
        </pc:sldLayoutChg>
        <pc:sldLayoutChg chg="new del replId">
          <pc:chgData name="number two" userId="cc2bff6e32b96a27" providerId="LiveId" clId="{5F051DA4-C168-4DE2-B748-B766E5786860}" dt="2023-09-14T02:58:47.239" v="319" actId="6938"/>
          <pc:sldLayoutMkLst>
            <pc:docMk/>
            <pc:sldMasterMk cId="1303523127" sldId="2147483668"/>
            <pc:sldLayoutMk cId="4177543489" sldId="2147483676"/>
          </pc:sldLayoutMkLst>
        </pc:sldLayoutChg>
        <pc:sldLayoutChg chg="new del replId">
          <pc:chgData name="number two" userId="cc2bff6e32b96a27" providerId="LiveId" clId="{5F051DA4-C168-4DE2-B748-B766E5786860}" dt="2023-09-14T02:58:47.239" v="319" actId="6938"/>
          <pc:sldLayoutMkLst>
            <pc:docMk/>
            <pc:sldMasterMk cId="1303523127" sldId="2147483668"/>
            <pc:sldLayoutMk cId="3230055557" sldId="2147483677"/>
          </pc:sldLayoutMkLst>
        </pc:sldLayoutChg>
        <pc:sldLayoutChg chg="new del replId">
          <pc:chgData name="number two" userId="cc2bff6e32b96a27" providerId="LiveId" clId="{5F051DA4-C168-4DE2-B748-B766E5786860}" dt="2023-09-14T02:58:47.239" v="319" actId="6938"/>
          <pc:sldLayoutMkLst>
            <pc:docMk/>
            <pc:sldMasterMk cId="1303523127" sldId="2147483668"/>
            <pc:sldLayoutMk cId="2040220069" sldId="2147483678"/>
          </pc:sldLayoutMkLst>
        </pc:sldLayoutChg>
        <pc:sldLayoutChg chg="new del replId">
          <pc:chgData name="number two" userId="cc2bff6e32b96a27" providerId="LiveId" clId="{5F051DA4-C168-4DE2-B748-B766E5786860}" dt="2023-09-14T02:58:47.239" v="319" actId="6938"/>
          <pc:sldLayoutMkLst>
            <pc:docMk/>
            <pc:sldMasterMk cId="1303523127" sldId="2147483668"/>
            <pc:sldLayoutMk cId="435205093" sldId="214748367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522FC9-DA6E-4D27-BD67-F1EF2BC5267A}" type="datetimeFigureOut">
              <a:rPr lang="ko-KR" altLang="en-US" smtClean="0"/>
              <a:t>2023-09-20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3537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8F5C6-D7ED-4A3B-908B-6E079F3386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6885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389" y="101761"/>
            <a:ext cx="1868193" cy="30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514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E0CBD44-1194-57A0-7BDB-97C24CAA3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EB28969-2D12-C0BC-0D76-1707EB0822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BB882E7-A4EB-9117-C670-0B5DFE154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DDE7-0E52-4733-AA14-F9F2BAE04022}" type="datetimeFigureOut">
              <a:rPr lang="ko-KR" altLang="en-US" smtClean="0"/>
              <a:t>2023-09-20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0AF1EE3-1A71-C7F0-A516-7AB6B94A6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0E1F022-4FAB-5153-D19E-208A3E21D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91A7B-E73A-4A32-AFB9-F13FE2B469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0805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FD26ED-A1BA-5FC4-0830-E9EC6407C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D9C03CE-D9CE-2C70-45D8-F227FFAA44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3133C1B-5EFE-90F9-B291-454E32121A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F7E18BCE-598B-5809-AEF3-69358CA6AA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ECC8CB0-E8A9-0883-5BE8-9D8D1A7722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1B8E250-2D1C-2E9B-3D17-07D82247F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DDE7-0E52-4733-AA14-F9F2BAE04022}" type="datetimeFigureOut">
              <a:rPr lang="ko-KR" altLang="en-US" smtClean="0"/>
              <a:t>2023-09-20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0C4C10F-45CD-B355-3906-65BFDEA0E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038FB9D-C0A1-68FB-3782-48CF879C7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91A7B-E73A-4A32-AFB9-F13FE2B469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6158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4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389" y="101761"/>
            <a:ext cx="1868193" cy="30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420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165600" y="6356354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389" y="101761"/>
            <a:ext cx="1868193" cy="30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821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4165600" y="6356354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389" y="101761"/>
            <a:ext cx="1868193" cy="30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12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6559" y="276222"/>
            <a:ext cx="3810885" cy="304469"/>
          </a:xfrm>
        </p:spPr>
        <p:txBody>
          <a:bodyPr>
            <a:noAutofit/>
          </a:bodyPr>
          <a:lstStyle>
            <a:lvl1pPr>
              <a:defRPr sz="14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169" y="651992"/>
            <a:ext cx="12227169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내용 개체 틀 2">
            <a:extLst>
              <a:ext uri="{FF2B5EF4-FFF2-40B4-BE49-F238E27FC236}">
                <a16:creationId xmlns:a16="http://schemas.microsoft.com/office/drawing/2014/main" id="{2F80BA75-FF92-C1DF-2FC3-098EACA785B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02556" y="914791"/>
            <a:ext cx="11386888" cy="45781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</p:spTree>
    <p:extLst>
      <p:ext uri="{BB962C8B-B14F-4D97-AF65-F5344CB8AC3E}">
        <p14:creationId xmlns:p14="http://schemas.microsoft.com/office/powerpoint/2010/main" val="20932791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169" y="651992"/>
            <a:ext cx="12227169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제목 1">
            <a:extLst>
              <a:ext uri="{FF2B5EF4-FFF2-40B4-BE49-F238E27FC236}">
                <a16:creationId xmlns:a16="http://schemas.microsoft.com/office/drawing/2014/main" id="{2C281BB0-E863-B694-EF3D-A2584B7BC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9" y="276222"/>
            <a:ext cx="3810885" cy="304469"/>
          </a:xfrm>
        </p:spPr>
        <p:txBody>
          <a:bodyPr>
            <a:noAutofit/>
          </a:bodyPr>
          <a:lstStyle>
            <a:lvl1pPr>
              <a:defRPr sz="14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445894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4165600" y="6356354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389" y="101761"/>
            <a:ext cx="1868193" cy="30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113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제목 슬라이드"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8206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DC6FFBA-741F-9A56-2C7B-62FCE858C0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72AFD79-E0EC-762D-A0F5-9F9DFEC2CE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968C01B-5774-8E7A-CB71-428D6DD5A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DDE7-0E52-4733-AA14-F9F2BAE04022}" type="datetimeFigureOut">
              <a:rPr lang="ko-KR" altLang="en-US" smtClean="0"/>
              <a:t>2023-09-20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8386DE-2D0F-3D22-575C-3BB6D8694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76DE3AB-EFFD-B4A5-CDEB-6F53BD19D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91A7B-E73A-4A32-AFB9-F13FE2B469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7023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70D7EB5-3375-52DD-786B-72266B625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5086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8C9E90D-EAC1-8D90-7CCF-2C8ADBF19B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FC77EBF-A9B0-1568-2D29-38BC49BAE9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0DDE7-0E52-4733-AA14-F9F2BAE04022}" type="datetimeFigureOut">
              <a:rPr lang="ko-KR" altLang="en-US" smtClean="0"/>
              <a:t>2023-09-20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DD94AB8-8FAD-D0E7-F8B3-D8B1129ABC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F860D7A-1137-B05A-054C-4D1572604E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A7B-E73A-4A32-AFB9-F13FE2B46975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Picture 10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531621"/>
            <a:ext cx="12192000" cy="326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슬라이드 번호 개체 틀 5"/>
          <p:cNvSpPr txBox="1">
            <a:spLocks/>
          </p:cNvSpPr>
          <p:nvPr userDrawn="1"/>
        </p:nvSpPr>
        <p:spPr>
          <a:xfrm>
            <a:off x="7283606" y="6538539"/>
            <a:ext cx="2736071" cy="31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/>
              <a:t>|  </a:t>
            </a:r>
            <a:fld id="{A89FDC5B-DB83-4147-8740-46F4B63E1035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20741" y="6531272"/>
            <a:ext cx="10876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err="1">
                <a:solidFill>
                  <a:schemeClr val="bg1"/>
                </a:solidFill>
                <a:latin typeface="+mj-lt"/>
                <a:ea typeface="맑은 고딕" pitchFamily="50" charset="-127"/>
              </a:rPr>
              <a:t>와글미디어</a:t>
            </a:r>
            <a:endParaRPr lang="ko-KR" altLang="en-US" sz="1100" dirty="0">
              <a:solidFill>
                <a:schemeClr val="bg1"/>
              </a:solidFill>
              <a:latin typeface="+mj-lt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9999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7" r:id="rId5"/>
    <p:sldLayoutId id="2147483664" r:id="rId6"/>
    <p:sldLayoutId id="2147483665" r:id="rId7"/>
    <p:sldLayoutId id="2147483666" r:id="rId8"/>
    <p:sldLayoutId id="2147483649" r:id="rId9"/>
    <p:sldLayoutId id="2147483650" r:id="rId10"/>
    <p:sldLayoutId id="2147483653" r:id="rId11"/>
  </p:sldLayoutIdLst>
  <p:txStyles>
    <p:titleStyle>
      <a:lvl1pPr algn="l" defTabSz="914377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tmp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tm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8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3.jp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1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g"/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g"/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g"/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DFCAD1A-E15B-7087-DDB9-6692B7B2DF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84029"/>
            <a:ext cx="9144000" cy="811152"/>
          </a:xfrm>
        </p:spPr>
        <p:txBody>
          <a:bodyPr wrap="none">
            <a:normAutofit/>
          </a:bodyPr>
          <a:lstStyle/>
          <a:p>
            <a:r>
              <a:rPr lang="ko-KR" altLang="en-US" sz="4400" b="1" dirty="0"/>
              <a:t>캐스트 사용자 상세 매뉴얼　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1312F55-56A2-7D25-8AEA-28F6A83A4D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149013"/>
            <a:ext cx="9144000" cy="437263"/>
          </a:xfrm>
        </p:spPr>
        <p:txBody>
          <a:bodyPr>
            <a:normAutofit/>
          </a:bodyPr>
          <a:lstStyle/>
          <a:p>
            <a:r>
              <a:rPr lang="en-US" altLang="ko-KR" sz="2000" dirty="0"/>
              <a:t>2023.09.19</a:t>
            </a:r>
            <a:endParaRPr lang="ko-KR" altLang="en-US" sz="2000" dirty="0"/>
          </a:p>
        </p:txBody>
      </p:sp>
      <p:sp>
        <p:nvSpPr>
          <p:cNvPr id="4" name="부제목 2">
            <a:extLst>
              <a:ext uri="{FF2B5EF4-FFF2-40B4-BE49-F238E27FC236}">
                <a16:creationId xmlns:a16="http://schemas.microsoft.com/office/drawing/2014/main" id="{E1312F55-56A2-7D25-8AEA-28F6A83A4D42}"/>
              </a:ext>
            </a:extLst>
          </p:cNvPr>
          <p:cNvSpPr txBox="1">
            <a:spLocks/>
          </p:cNvSpPr>
          <p:nvPr/>
        </p:nvSpPr>
        <p:spPr>
          <a:xfrm>
            <a:off x="1524000" y="3493249"/>
            <a:ext cx="9144000" cy="165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dirty="0"/>
              <a:t>연구소</a:t>
            </a:r>
          </a:p>
        </p:txBody>
      </p:sp>
      <p:cxnSp>
        <p:nvCxnSpPr>
          <p:cNvPr id="6" name="직선 연결선 5"/>
          <p:cNvCxnSpPr/>
          <p:nvPr/>
        </p:nvCxnSpPr>
        <p:spPr>
          <a:xfrm>
            <a:off x="2449287" y="2434703"/>
            <a:ext cx="6955971" cy="18187"/>
          </a:xfrm>
          <a:prstGeom prst="line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제목 1">
            <a:extLst>
              <a:ext uri="{FF2B5EF4-FFF2-40B4-BE49-F238E27FC236}">
                <a16:creationId xmlns:a16="http://schemas.microsoft.com/office/drawing/2014/main" id="{2DFCAD1A-E15B-7087-DDB9-6692B7B2DF0E}"/>
              </a:ext>
            </a:extLst>
          </p:cNvPr>
          <p:cNvSpPr txBox="1">
            <a:spLocks/>
          </p:cNvSpPr>
          <p:nvPr/>
        </p:nvSpPr>
        <p:spPr>
          <a:xfrm>
            <a:off x="3205844" y="2492413"/>
            <a:ext cx="5442857" cy="393785"/>
          </a:xfrm>
          <a:prstGeom prst="rect">
            <a:avLst/>
          </a:prstGeom>
        </p:spPr>
        <p:txBody>
          <a:bodyPr vert="horz" wrap="none" lIns="91440" tIns="45720" rIns="91440" bIns="45720" rtlCol="0" anchor="b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000" b="1" dirty="0"/>
              <a:t>사용자용 상세 매뉴얼</a:t>
            </a:r>
          </a:p>
        </p:txBody>
      </p:sp>
    </p:spTree>
    <p:extLst>
      <p:ext uri="{BB962C8B-B14F-4D97-AF65-F5344CB8AC3E}">
        <p14:creationId xmlns:p14="http://schemas.microsoft.com/office/powerpoint/2010/main" val="134465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- 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인터넷 사용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( USIM/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휴대폰 핫스팟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)</a:t>
            </a:r>
            <a:endParaRPr lang="ko-KR" altLang="en-US" dirty="0"/>
          </a:p>
        </p:txBody>
      </p:sp>
      <p:sp>
        <p:nvSpPr>
          <p:cNvPr id="6" name="내용 개체 틀 2">
            <a:extLst>
              <a:ext uri="{FF2B5EF4-FFF2-40B4-BE49-F238E27FC236}">
                <a16:creationId xmlns:a16="http://schemas.microsoft.com/office/drawing/2014/main" id="{5605FF31-7D80-E1B8-AC6E-5F181693DA5F}"/>
              </a:ext>
            </a:extLst>
          </p:cNvPr>
          <p:cNvSpPr txBox="1">
            <a:spLocks/>
          </p:cNvSpPr>
          <p:nvPr/>
        </p:nvSpPr>
        <p:spPr>
          <a:xfrm>
            <a:off x="624254" y="2798909"/>
            <a:ext cx="2997108" cy="307777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CAST </a:t>
            </a:r>
            <a:r>
              <a:rPr lang="ko-KR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측면의 트레이에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USIM</a:t>
            </a:r>
            <a:r>
              <a:rPr lang="ko-KR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장착</a:t>
            </a:r>
            <a:endParaRPr lang="en-US" altLang="ko-KR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430213" y="1028460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USIM</a:t>
            </a: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을 이용한 인터넷 연결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0B144C-8320-EE23-3380-D193364AA114}"/>
              </a:ext>
            </a:extLst>
          </p:cNvPr>
          <p:cNvSpPr txBox="1"/>
          <p:nvPr/>
        </p:nvSpPr>
        <p:spPr>
          <a:xfrm>
            <a:off x="430213" y="1647762"/>
            <a:ext cx="8553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CAST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는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SIM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카드를 지원하여 독립적으로 사용 가능하며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보다 편리하게 인터넷을 이용하실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2D1DAC-8A26-F554-D02C-99F46FFCB8F0}"/>
              </a:ext>
            </a:extLst>
          </p:cNvPr>
          <p:cNvSpPr txBox="1"/>
          <p:nvPr/>
        </p:nvSpPr>
        <p:spPr>
          <a:xfrm>
            <a:off x="8211056" y="5633998"/>
            <a:ext cx="34650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※ </a:t>
            </a:r>
            <a:r>
              <a:rPr lang="ko-KR" altLang="en-US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정상적으로 작동이 안</a:t>
            </a:r>
            <a:r>
              <a:rPr lang="ko-KR" altLang="ko-KR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되는 경우는 비행기모</a:t>
            </a:r>
            <a:r>
              <a:rPr lang="ko-KR" altLang="en-US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드</a:t>
            </a:r>
            <a:r>
              <a:rPr lang="ko-KR" altLang="ko-KR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</a:t>
            </a:r>
            <a:r>
              <a:rPr lang="ko-KR" altLang="en-US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천천히</a:t>
            </a:r>
            <a:r>
              <a:rPr lang="en-US" altLang="ko-KR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/>
            </a:r>
            <a:br>
              <a:rPr lang="en-US" altLang="ko-KR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</a:br>
            <a:r>
              <a:rPr lang="en-US" altLang="ko-KR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 2~3</a:t>
            </a:r>
            <a:r>
              <a:rPr lang="ko-KR" altLang="en-US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회 정도 </a:t>
            </a:r>
            <a:r>
              <a:rPr lang="en-US" altLang="ko-KR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on/off </a:t>
            </a:r>
            <a:r>
              <a:rPr lang="ko-KR" altLang="en-US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반복 후 </a:t>
            </a:r>
            <a:r>
              <a:rPr lang="ko-KR" altLang="ko-KR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기다리시면 사용</a:t>
            </a:r>
            <a:r>
              <a:rPr lang="en-US" altLang="ko-KR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ko-KR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가능</a:t>
            </a:r>
            <a:r>
              <a:rPr lang="ko-KR" altLang="en-US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한</a:t>
            </a:r>
            <a:r>
              <a:rPr lang="en-US" altLang="ko-KR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/>
            </a:r>
            <a:br>
              <a:rPr lang="en-US" altLang="ko-KR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</a:br>
            <a:r>
              <a:rPr lang="en-US" altLang="ko-KR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</a:t>
            </a:r>
            <a:r>
              <a:rPr lang="ko-KR" altLang="ko-KR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상태</a:t>
            </a:r>
            <a:r>
              <a:rPr lang="ko-KR" altLang="en-US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가</a:t>
            </a:r>
            <a:r>
              <a:rPr lang="ko-KR" altLang="ko-KR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됩니다</a:t>
            </a:r>
            <a:r>
              <a:rPr lang="en-US" altLang="ko-KR" sz="11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ko-KR" sz="1100" dirty="0">
              <a:solidFill>
                <a:srgbClr val="FF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endParaRPr lang="ko-KR" altLang="en-US" sz="1100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D36E70-C443-8E32-6BA0-F6151B13A853}"/>
              </a:ext>
            </a:extLst>
          </p:cNvPr>
          <p:cNvSpPr txBox="1"/>
          <p:nvPr/>
        </p:nvSpPr>
        <p:spPr>
          <a:xfrm>
            <a:off x="3847916" y="2792896"/>
            <a:ext cx="4225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CAST</a:t>
            </a:r>
            <a:r>
              <a:rPr lang="ko-KR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의 설정화면에서 비행기모드를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활성화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&gt; </a:t>
            </a:r>
            <a:b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</a:b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비활성화 천천히 반복</a:t>
            </a:r>
            <a:endParaRPr lang="en-US" altLang="ko-KR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FB8087-85C3-EAA1-D1F3-1A1231049441}"/>
              </a:ext>
            </a:extLst>
          </p:cNvPr>
          <p:cNvSpPr txBox="1"/>
          <p:nvPr/>
        </p:nvSpPr>
        <p:spPr>
          <a:xfrm>
            <a:off x="8073632" y="2797235"/>
            <a:ext cx="37398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 USIM</a:t>
            </a:r>
            <a:r>
              <a:rPr lang="ko-KR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변경이 완료되면 데이터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인터넷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사용 가능</a:t>
            </a:r>
            <a:endParaRPr lang="en-US" altLang="ko-KR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39CE9356-F811-CBB7-0E09-02B2C02C1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444" y="3429000"/>
            <a:ext cx="3488044" cy="2043775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36E26CD3-7280-9F48-A8BA-A694A2084C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057" y="3442498"/>
            <a:ext cx="3465006" cy="2030277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0D2FCBBA-E4CF-D655-D3D3-A99E26C3CB6A}"/>
              </a:ext>
            </a:extLst>
          </p:cNvPr>
          <p:cNvSpPr/>
          <p:nvPr/>
        </p:nvSpPr>
        <p:spPr>
          <a:xfrm>
            <a:off x="7032626" y="4537076"/>
            <a:ext cx="408608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6" name="직선 화살표 연결선 15">
            <a:extLst>
              <a:ext uri="{FF2B5EF4-FFF2-40B4-BE49-F238E27FC236}">
                <a16:creationId xmlns:a16="http://schemas.microsoft.com/office/drawing/2014/main" id="{B52B8995-6EF2-49D6-9CBB-8DA001A02FCE}"/>
              </a:ext>
            </a:extLst>
          </p:cNvPr>
          <p:cNvCxnSpPr>
            <a:cxnSpLocks/>
            <a:stCxn id="15" idx="2"/>
          </p:cNvCxnSpPr>
          <p:nvPr/>
        </p:nvCxnSpPr>
        <p:spPr>
          <a:xfrm>
            <a:off x="7236930" y="4765676"/>
            <a:ext cx="0" cy="86832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14715E3E-F305-A503-5241-2AB4FDD64F62}"/>
              </a:ext>
            </a:extLst>
          </p:cNvPr>
          <p:cNvSpPr txBox="1"/>
          <p:nvPr/>
        </p:nvSpPr>
        <p:spPr>
          <a:xfrm>
            <a:off x="6822092" y="5687825"/>
            <a:ext cx="12067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on/off </a:t>
            </a:r>
            <a:r>
              <a:rPr lang="ko-KR" altLang="en-US" sz="1200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진행</a:t>
            </a:r>
          </a:p>
        </p:txBody>
      </p:sp>
      <p:pic>
        <p:nvPicPr>
          <p:cNvPr id="18" name="내용 개체 틀 3">
            <a:extLst>
              <a:ext uri="{FF2B5EF4-FFF2-40B4-BE49-F238E27FC236}">
                <a16:creationId xmlns:a16="http://schemas.microsoft.com/office/drawing/2014/main" id="{EA1CCD60-0D74-4B20-0B61-115E6DA78C8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39487" y="4318072"/>
            <a:ext cx="2061986" cy="283842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997FACC5-8B81-8BDA-A1CE-8DE923E82D7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477" y="3442498"/>
            <a:ext cx="1916848" cy="2048486"/>
          </a:xfrm>
          <a:prstGeom prst="rect">
            <a:avLst/>
          </a:prstGeom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0EC17C13-30B3-41E4-ADC7-BEC541843D8A}"/>
              </a:ext>
            </a:extLst>
          </p:cNvPr>
          <p:cNvSpPr/>
          <p:nvPr/>
        </p:nvSpPr>
        <p:spPr>
          <a:xfrm>
            <a:off x="8221147" y="3625021"/>
            <a:ext cx="389453" cy="2286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5517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- 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인터넷 사용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( USIM/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휴대폰 핫스팟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)</a:t>
            </a:r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430213" y="1028460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Nano-SIM </a:t>
            </a: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카드 주의사항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04A7035D-53DF-258A-15B6-54385A31327A}"/>
              </a:ext>
            </a:extLst>
          </p:cNvPr>
          <p:cNvGrpSpPr/>
          <p:nvPr/>
        </p:nvGrpSpPr>
        <p:grpSpPr>
          <a:xfrm>
            <a:off x="430213" y="1659700"/>
            <a:ext cx="11245850" cy="5014708"/>
            <a:chOff x="430213" y="1338350"/>
            <a:chExt cx="10515600" cy="5014708"/>
          </a:xfrm>
        </p:grpSpPr>
        <p:sp>
          <p:nvSpPr>
            <p:cNvPr id="2" name="내용 개체 틀 2">
              <a:extLst>
                <a:ext uri="{FF2B5EF4-FFF2-40B4-BE49-F238E27FC236}">
                  <a16:creationId xmlns:a16="http://schemas.microsoft.com/office/drawing/2014/main" id="{745C6BD0-CCF8-7E24-8291-AACA9BE9F939}"/>
                </a:ext>
              </a:extLst>
            </p:cNvPr>
            <p:cNvSpPr txBox="1">
              <a:spLocks/>
            </p:cNvSpPr>
            <p:nvPr/>
          </p:nvSpPr>
          <p:spPr>
            <a:xfrm>
              <a:off x="430213" y="1338350"/>
              <a:ext cx="10515600" cy="5014708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594" indent="-228594" algn="l" defTabSz="914377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3" indent="-228594" algn="l" defTabSz="914377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1" indent="-228594" algn="l" defTabSz="914377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0" indent="-228594" algn="l" defTabSz="914377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49" indent="-228594" algn="l" defTabSz="914377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37" indent="-228594" algn="l" defTabSz="914377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CAST</a:t>
              </a:r>
              <a:r>
                <a:rPr lang="ko-KR" altLang="en-US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는 </a:t>
              </a:r>
              <a:r>
                <a:rPr lang="ko-KR" altLang="en-US" sz="1400" kern="100" dirty="0" err="1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와글미디어에서</a:t>
              </a:r>
              <a:r>
                <a:rPr lang="ko-KR" altLang="en-US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제공하는 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SIM</a:t>
              </a:r>
              <a:r>
                <a:rPr lang="ko-KR" altLang="en-US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카드를 사용하여 제품을 독립적으로 사용할 수 있습니다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 </a:t>
              </a:r>
              <a:r>
                <a:rPr lang="ko-KR" altLang="en-US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물론 데이터 소진이후에도 휴대폰의 </a:t>
              </a:r>
              <a:r>
                <a:rPr lang="ko-KR" altLang="en-US" sz="1400" kern="100" dirty="0" err="1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핫스팟을</a:t>
              </a:r>
              <a:r>
                <a:rPr lang="ko-KR" altLang="en-US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연결하여 사용할 수 있습니다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</a:t>
              </a:r>
            </a:p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이동통신망을 사용하고자 하실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때는 이동통신 사업자가 제공하는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Nano-SIM(Subscriber Identity Module)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카드를 삽입하세요</a:t>
              </a:r>
              <a:endPara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endParaRPr>
            </a:p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Nano-SIM(Subscriber Identity Module)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카드는 모바일 기기에서 서비스를 사용하는 데 필요한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칩입니다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사용한 통화료 등은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Nano-SIM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카드에 등록된 사용자에게 부과됩니다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</a:t>
              </a:r>
              <a:endParaRPr lang="ko-KR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endParaRPr>
            </a:p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Nano-SIM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카드가 긁히거나 구부러지면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Nano-SIM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카드와 카드에 저장된 데이터가 쉽게 손상되니 </a:t>
              </a:r>
              <a:r>
                <a:rPr lang="ko-KR" altLang="en-US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주의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하세요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</a:t>
              </a:r>
              <a:endParaRPr lang="ko-KR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endParaRPr>
            </a:p>
            <a:p>
              <a:pPr algn="just">
                <a:lnSpc>
                  <a:spcPct val="200000"/>
                </a:lnSpc>
                <a:spcAft>
                  <a:spcPts val="800"/>
                </a:spcAft>
              </a:pP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다른 이동통신 사업자의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Nano-SIM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카드 사용에 대한 자세한 내용은 이동통신 사업자에 문의하세요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</a:t>
              </a:r>
            </a:p>
            <a:p>
              <a:pPr algn="just">
                <a:lnSpc>
                  <a:spcPct val="100000"/>
                </a:lnSpc>
                <a:spcAft>
                  <a:spcPts val="800"/>
                </a:spcAft>
              </a:pP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트레이 분리 시에는 분리 핀</a:t>
              </a:r>
              <a:r>
                <a:rPr lang="ko-KR" altLang="en-US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을 이용하여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트레이의 홈을 누르세요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</a:t>
              </a:r>
              <a:endParaRPr lang="ko-KR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endParaRPr>
            </a:p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Nano-SIM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카드를 다른 사람에게 양도하거나 분실하지 않도록 주의하세요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양도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,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도난 또는 분실에 따른 피해는 </a:t>
              </a:r>
              <a:r>
                <a:rPr lang="ko-KR" altLang="ko-KR" sz="1400" kern="100" dirty="0" err="1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와글미디어에서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책임지지 않습니다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 </a:t>
              </a:r>
              <a:endParaRPr lang="ko-KR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endParaRPr>
            </a:p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제품에 액체가 들어가지 않도록 트레이를 삽입구에 완전히 밀어 넣으세요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</a:t>
              </a:r>
              <a:endParaRPr lang="ko-KR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endParaRPr>
            </a:p>
            <a:p>
              <a:endParaRPr lang="ko-KR" altLang="en-US" sz="14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D68B793-A2C0-B3BB-4038-8490B301D6A4}"/>
                </a:ext>
              </a:extLst>
            </p:cNvPr>
            <p:cNvSpPr txBox="1"/>
            <p:nvPr/>
          </p:nvSpPr>
          <p:spPr>
            <a:xfrm>
              <a:off x="605641" y="3466202"/>
              <a:ext cx="76144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kern="100" dirty="0">
                  <a:solidFill>
                    <a:schemeClr val="accent1">
                      <a:lumMod val="75000"/>
                    </a:schemeClr>
                  </a:solidFill>
                  <a:effectLst/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(</a:t>
              </a:r>
              <a:r>
                <a:rPr lang="ko-KR" altLang="en-US" sz="1400" b="1" kern="100" dirty="0">
                  <a:solidFill>
                    <a:schemeClr val="accent1">
                      <a:lumMod val="75000"/>
                    </a:schemeClr>
                  </a:solidFill>
                  <a:effectLst/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캐스트는 일반 스마트폰과 기능상 동일하고 </a:t>
              </a:r>
              <a:r>
                <a:rPr lang="ko-KR" altLang="en-US" sz="1400" b="1" kern="100" dirty="0">
                  <a:solidFill>
                    <a:schemeClr val="accent1">
                      <a:lumMod val="75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통신사에는 </a:t>
              </a:r>
              <a:r>
                <a:rPr lang="ko-KR" altLang="en-US" sz="1400" b="1" kern="100" dirty="0" err="1">
                  <a:solidFill>
                    <a:schemeClr val="accent1">
                      <a:lumMod val="75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자급제</a:t>
              </a:r>
              <a:r>
                <a:rPr lang="ko-KR" altLang="en-US" sz="1400" b="1" kern="100" dirty="0">
                  <a:solidFill>
                    <a:schemeClr val="accent1">
                      <a:lumMod val="75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단말</a:t>
              </a:r>
              <a:r>
                <a:rPr lang="en-US" altLang="ko-KR" sz="1400" b="1" kern="100" dirty="0">
                  <a:solidFill>
                    <a:schemeClr val="accent1">
                      <a:lumMod val="75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[OMD]</a:t>
              </a:r>
              <a:r>
                <a:rPr lang="ko-KR" altLang="en-US" sz="1400" b="1" kern="100" dirty="0">
                  <a:solidFill>
                    <a:schemeClr val="accent1">
                      <a:lumMod val="75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로 분류됩니다</a:t>
              </a:r>
              <a:r>
                <a:rPr lang="en-US" altLang="ko-KR" sz="1400" b="1" kern="100" dirty="0">
                  <a:solidFill>
                    <a:schemeClr val="accent1">
                      <a:lumMod val="75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.)</a:t>
              </a:r>
              <a:endParaRPr lang="ko-KR" altLang="en-US" sz="1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0664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- 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인터넷 사용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( USIM/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휴대폰 핫스팟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)</a:t>
            </a:r>
            <a:endParaRPr lang="ko-KR" altLang="en-US" dirty="0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15188945-1085-DC6B-1C8C-A2474F2DD0BE}"/>
              </a:ext>
            </a:extLst>
          </p:cNvPr>
          <p:cNvGrpSpPr/>
          <p:nvPr/>
        </p:nvGrpSpPr>
        <p:grpSpPr>
          <a:xfrm>
            <a:off x="1302618" y="3428999"/>
            <a:ext cx="1452630" cy="2720491"/>
            <a:chOff x="1302618" y="3428999"/>
            <a:chExt cx="1452630" cy="2720491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86DE784E-DC0B-68CB-5EA0-55930255327D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02618" y="3428999"/>
              <a:ext cx="1452630" cy="2720491"/>
            </a:xfrm>
            <a:prstGeom prst="rect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6E84B022-3CEB-887E-AD98-3C2B3A5091AA}"/>
                </a:ext>
              </a:extLst>
            </p:cNvPr>
            <p:cNvSpPr/>
            <p:nvPr/>
          </p:nvSpPr>
          <p:spPr>
            <a:xfrm>
              <a:off x="1408561" y="4226764"/>
              <a:ext cx="1256144" cy="18316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A61D30AB-0084-DE7E-FA03-F7853330517B}"/>
              </a:ext>
            </a:extLst>
          </p:cNvPr>
          <p:cNvGrpSpPr/>
          <p:nvPr/>
        </p:nvGrpSpPr>
        <p:grpSpPr>
          <a:xfrm>
            <a:off x="2848297" y="3428999"/>
            <a:ext cx="1445063" cy="2721600"/>
            <a:chOff x="2848297" y="3428999"/>
            <a:chExt cx="1445063" cy="2721600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0AA5CFC8-DF92-A8EC-F529-20FAF6B46A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48297" y="3428999"/>
              <a:ext cx="1445063" cy="2721600"/>
            </a:xfrm>
            <a:prstGeom prst="rect">
              <a:avLst/>
            </a:prstGeom>
          </p:spPr>
        </p:pic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202CD82C-1CBF-6DBD-61DA-B2D03E1E799F}"/>
                </a:ext>
              </a:extLst>
            </p:cNvPr>
            <p:cNvSpPr/>
            <p:nvPr/>
          </p:nvSpPr>
          <p:spPr>
            <a:xfrm>
              <a:off x="2867831" y="5557175"/>
              <a:ext cx="1404132" cy="18323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5D4DA1D9-0862-3FAB-0F0B-364CE70E17F1}"/>
              </a:ext>
            </a:extLst>
          </p:cNvPr>
          <p:cNvSpPr txBox="1"/>
          <p:nvPr/>
        </p:nvSpPr>
        <p:spPr>
          <a:xfrm>
            <a:off x="577816" y="2790693"/>
            <a:ext cx="4937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모바일 기기의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내의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핫스팟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 진입 후 핫스팟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on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CE266B8-F23D-D665-2534-57230C6CBB36}"/>
              </a:ext>
            </a:extLst>
          </p:cNvPr>
          <p:cNvSpPr txBox="1"/>
          <p:nvPr/>
        </p:nvSpPr>
        <p:spPr>
          <a:xfrm>
            <a:off x="6220274" y="2790693"/>
            <a:ext cx="5208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CAST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에서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진입 후 </a:t>
            </a:r>
            <a:r>
              <a:rPr lang="en-US" altLang="ko-KR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WiFi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켠 후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핫스팟이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작동되고 있는</a:t>
            </a:r>
            <a:endParaRPr lang="en-US" altLang="ko-KR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모바일 기기와 연결 시도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9335F126-8BB7-3EC6-2E80-4F2D3779FA59}"/>
              </a:ext>
            </a:extLst>
          </p:cNvPr>
          <p:cNvGrpSpPr/>
          <p:nvPr/>
        </p:nvGrpSpPr>
        <p:grpSpPr>
          <a:xfrm>
            <a:off x="6523861" y="3429000"/>
            <a:ext cx="4400048" cy="2720491"/>
            <a:chOff x="6523861" y="3429000"/>
            <a:chExt cx="4400048" cy="2720491"/>
          </a:xfrm>
        </p:grpSpPr>
        <p:pic>
          <p:nvPicPr>
            <p:cNvPr id="13" name="그림 12" descr="텍스트, 스크린샷, 소프트웨어, 폰트이(가) 표시된 사진&#10;&#10;자동 생성된 설명">
              <a:extLst>
                <a:ext uri="{FF2B5EF4-FFF2-40B4-BE49-F238E27FC236}">
                  <a16:creationId xmlns:a16="http://schemas.microsoft.com/office/drawing/2014/main" id="{E4D7C0F1-E03E-0A57-A0F7-648789FFB2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3861" y="3429000"/>
              <a:ext cx="3783457" cy="1418796"/>
            </a:xfrm>
            <a:prstGeom prst="rect">
              <a:avLst/>
            </a:prstGeom>
          </p:spPr>
        </p:pic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189670FD-EDBF-8471-1CFB-8006A87B86F2}"/>
                </a:ext>
              </a:extLst>
            </p:cNvPr>
            <p:cNvSpPr/>
            <p:nvPr/>
          </p:nvSpPr>
          <p:spPr>
            <a:xfrm>
              <a:off x="6754466" y="3515686"/>
              <a:ext cx="1331688" cy="1941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6" name="그림 5" descr="텍스트이(가) 표시된 사진&#10;&#10;자동 생성된 설명">
              <a:extLst>
                <a:ext uri="{FF2B5EF4-FFF2-40B4-BE49-F238E27FC236}">
                  <a16:creationId xmlns:a16="http://schemas.microsoft.com/office/drawing/2014/main" id="{435C77D4-EA8E-CC0B-BA36-C033B6295E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3861" y="4929691"/>
              <a:ext cx="3360429" cy="1219800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8BE6DC07-C2E3-3289-33AB-1986D1EAAD54}"/>
                </a:ext>
              </a:extLst>
            </p:cNvPr>
            <p:cNvSpPr/>
            <p:nvPr/>
          </p:nvSpPr>
          <p:spPr>
            <a:xfrm>
              <a:off x="9621295" y="5451630"/>
              <a:ext cx="247601" cy="24629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D1DB98D0-1532-AFA9-F5C1-0A43FAB11CA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07318" y="5302440"/>
              <a:ext cx="616591" cy="474300"/>
            </a:xfrm>
            <a:prstGeom prst="rect">
              <a:avLst/>
            </a:prstGeom>
          </p:spPr>
        </p:pic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CCDF52FE-73FE-5048-BA4C-B6BC65B9A9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884290" y="5574778"/>
              <a:ext cx="341956" cy="1"/>
            </a:xfrm>
            <a:prstGeom prst="line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모바일 </a:t>
            </a:r>
            <a:r>
              <a:rPr kumimoji="0" lang="ko-KR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핫스팟을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이용한 인터넷 연결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스마트폰의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‘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핫스팟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‘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기능을 이용하여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에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WiFi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형식으로 인터넷을 제공하는 방법입니다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60368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C1A42CA-B39A-185D-FFB3-A10BD59CA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차량 탑승 시</a:t>
            </a: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</a:t>
            </a:r>
            <a:r>
              <a: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핫스팟 자동 활성화 방법</a:t>
            </a: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(1)</a:t>
            </a: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7864B68-5BC0-7399-0CC2-D7A99B854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9767"/>
            <a:ext cx="10515600" cy="385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SIM</a:t>
            </a: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카드를 사용하지 않는 고객은 갤럭시 스마트폰을 이용하여 차량과 핫스팟 자동 연결이 설정을 통해 가능합니다</a:t>
            </a: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endParaRPr lang="en-US" altLang="ko-KR" sz="16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L="0" indent="0">
              <a:buNone/>
            </a:pP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9A1F12F-3390-AC9A-EC42-4A5BB98B4D82}"/>
              </a:ext>
            </a:extLst>
          </p:cNvPr>
          <p:cNvSpPr txBox="1"/>
          <p:nvPr/>
        </p:nvSpPr>
        <p:spPr>
          <a:xfrm>
            <a:off x="5016132" y="496653"/>
            <a:ext cx="2418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모드 설정 변경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’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)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F836D49-4069-E764-17F2-968E68FC8721}"/>
              </a:ext>
            </a:extLst>
          </p:cNvPr>
          <p:cNvSpPr txBox="1"/>
          <p:nvPr/>
        </p:nvSpPr>
        <p:spPr>
          <a:xfrm>
            <a:off x="3829890" y="1532262"/>
            <a:ext cx="113689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모드 추가</a:t>
            </a:r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57FBF160-D026-6C74-514B-205993D802B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244" y="1893358"/>
            <a:ext cx="918193" cy="2042902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9201E984-9A9C-213D-FD01-21F37EB6E98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142" y="1893358"/>
            <a:ext cx="919306" cy="2042902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EBA2B856-1640-CD30-B957-D4531CDF940C}"/>
              </a:ext>
            </a:extLst>
          </p:cNvPr>
          <p:cNvSpPr txBox="1"/>
          <p:nvPr/>
        </p:nvSpPr>
        <p:spPr>
          <a:xfrm>
            <a:off x="1062793" y="1527962"/>
            <a:ext cx="1796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&gt;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모드 및 루틴</a:t>
            </a:r>
          </a:p>
        </p:txBody>
      </p:sp>
      <p:pic>
        <p:nvPicPr>
          <p:cNvPr id="39" name="그림 38">
            <a:extLst>
              <a:ext uri="{FF2B5EF4-FFF2-40B4-BE49-F238E27FC236}">
                <a16:creationId xmlns:a16="http://schemas.microsoft.com/office/drawing/2014/main" id="{F3D41AF3-E68C-2A39-968C-55F1C2828F9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233" y="1893358"/>
            <a:ext cx="918193" cy="2042902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620E22CA-DAED-2C72-28E7-988D1F4D7B5E}"/>
              </a:ext>
            </a:extLst>
          </p:cNvPr>
          <p:cNvSpPr txBox="1"/>
          <p:nvPr/>
        </p:nvSpPr>
        <p:spPr>
          <a:xfrm>
            <a:off x="5663503" y="1532261"/>
            <a:ext cx="23436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이름 및 아이콘 설정 후 완료</a:t>
            </a:r>
          </a:p>
        </p:txBody>
      </p:sp>
      <p:pic>
        <p:nvPicPr>
          <p:cNvPr id="33" name="그림 32">
            <a:extLst>
              <a:ext uri="{FF2B5EF4-FFF2-40B4-BE49-F238E27FC236}">
                <a16:creationId xmlns:a16="http://schemas.microsoft.com/office/drawing/2014/main" id="{6521F22E-D790-7853-3448-634BB69DEDB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221" y="1893358"/>
            <a:ext cx="919306" cy="2042902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8DEE9877-03B5-E1F3-5BEB-E295D8DDCD2C}"/>
              </a:ext>
            </a:extLst>
          </p:cNvPr>
          <p:cNvSpPr txBox="1"/>
          <p:nvPr/>
        </p:nvSpPr>
        <p:spPr>
          <a:xfrm>
            <a:off x="8703869" y="1527962"/>
            <a:ext cx="11368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4)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 변경</a:t>
            </a: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C9BA5EAC-E2C3-0F9E-5312-4A22A9947A8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48" y="4418561"/>
            <a:ext cx="918000" cy="2039998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7E1942E9-2361-5DD6-4F4A-7042905A3809}"/>
              </a:ext>
            </a:extLst>
          </p:cNvPr>
          <p:cNvSpPr txBox="1"/>
          <p:nvPr/>
        </p:nvSpPr>
        <p:spPr>
          <a:xfrm>
            <a:off x="2310345" y="4028150"/>
            <a:ext cx="11368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5)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동작 추가</a:t>
            </a:r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6223B05B-B3F6-C162-F12B-C181BF2FDD0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939" y="4418561"/>
            <a:ext cx="919306" cy="2042902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F6039EF9-608A-A620-42B5-8B72B835E537}"/>
              </a:ext>
            </a:extLst>
          </p:cNvPr>
          <p:cNvSpPr txBox="1"/>
          <p:nvPr/>
        </p:nvSpPr>
        <p:spPr>
          <a:xfrm>
            <a:off x="4960256" y="4032166"/>
            <a:ext cx="732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6)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연결</a:t>
            </a:r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565CC85F-557D-2C50-C2E7-806140FBAF19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254" y="4418561"/>
            <a:ext cx="919306" cy="2042902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C605536E-EF65-E74D-6089-1241BDEDC0C0}"/>
              </a:ext>
            </a:extLst>
          </p:cNvPr>
          <p:cNvSpPr txBox="1"/>
          <p:nvPr/>
        </p:nvSpPr>
        <p:spPr>
          <a:xfrm>
            <a:off x="7106000" y="4032087"/>
            <a:ext cx="14090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7)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모바일 핫스팟</a:t>
            </a:r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A14EE186-7717-6A04-048C-34F04FFA6085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69" y="4418561"/>
            <a:ext cx="920160" cy="2044800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04DDEA18-C738-BD76-BF6B-E15EBE3FC92B}"/>
              </a:ext>
            </a:extLst>
          </p:cNvPr>
          <p:cNvSpPr txBox="1"/>
          <p:nvPr/>
        </p:nvSpPr>
        <p:spPr>
          <a:xfrm>
            <a:off x="9679760" y="4028149"/>
            <a:ext cx="12197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8)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사용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&gt;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완료</a:t>
            </a:r>
          </a:p>
        </p:txBody>
      </p:sp>
    </p:spTree>
    <p:extLst>
      <p:ext uri="{BB962C8B-B14F-4D97-AF65-F5344CB8AC3E}">
        <p14:creationId xmlns:p14="http://schemas.microsoft.com/office/powerpoint/2010/main" val="19736141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그림 47">
            <a:extLst>
              <a:ext uri="{FF2B5EF4-FFF2-40B4-BE49-F238E27FC236}">
                <a16:creationId xmlns:a16="http://schemas.microsoft.com/office/drawing/2014/main" id="{8B68F42D-5D0E-27C1-7A5C-BA8D7B16A384}"/>
              </a:ext>
            </a:extLst>
          </p:cNvPr>
          <p:cNvPicPr preferRelativeResize="0">
            <a:picLocks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902" y="3126340"/>
            <a:ext cx="1061100" cy="2358000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DABFEB79-7D45-9619-06CB-B08C37CDB199}"/>
              </a:ext>
            </a:extLst>
          </p:cNvPr>
          <p:cNvPicPr preferRelativeResize="0">
            <a:picLocks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425" y="3122441"/>
            <a:ext cx="1062000" cy="2358000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F0181F6B-6F21-2EE9-3784-1181EBFA537F}"/>
              </a:ext>
            </a:extLst>
          </p:cNvPr>
          <p:cNvPicPr preferRelativeResize="0">
            <a:picLocks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650" y="3130237"/>
            <a:ext cx="1061100" cy="2358000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FA27AD3F-B346-7C39-6E53-170B0450548F}"/>
              </a:ext>
            </a:extLst>
          </p:cNvPr>
          <p:cNvPicPr preferRelativeResize="0">
            <a:picLocks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036" y="3130237"/>
            <a:ext cx="1061100" cy="2358000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EA699C69-7962-F0A3-9590-484EF2C1746F}"/>
              </a:ext>
            </a:extLst>
          </p:cNvPr>
          <p:cNvPicPr preferRelativeResize="0">
            <a:picLocks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521" y="3133113"/>
            <a:ext cx="1062000" cy="2358000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F5131C9E-6300-5E2A-3F25-BEB12F4892E0}"/>
              </a:ext>
            </a:extLst>
          </p:cNvPr>
          <p:cNvGrpSpPr/>
          <p:nvPr/>
        </p:nvGrpSpPr>
        <p:grpSpPr>
          <a:xfrm>
            <a:off x="1115006" y="3119216"/>
            <a:ext cx="1062000" cy="2358000"/>
            <a:chOff x="1115006" y="3119216"/>
            <a:chExt cx="1062000" cy="2358000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AE6FDF31-CA49-C7F9-36E8-C85983B0F5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006" y="3119216"/>
              <a:ext cx="1062000" cy="2358000"/>
            </a:xfrm>
            <a:prstGeom prst="rect">
              <a:avLst/>
            </a:prstGeom>
            <a:ln>
              <a:solidFill>
                <a:schemeClr val="accent1">
                  <a:shade val="15000"/>
                </a:schemeClr>
              </a:solidFill>
            </a:ln>
          </p:spPr>
        </p:pic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5F58CD1B-981D-6215-DDBD-6D012DF1B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0763" y="4919983"/>
              <a:ext cx="1006243" cy="18755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" name="제목 1">
            <a:extLst>
              <a:ext uri="{FF2B5EF4-FFF2-40B4-BE49-F238E27FC236}">
                <a16:creationId xmlns:a16="http://schemas.microsoft.com/office/drawing/2014/main" id="{4C1A42CA-B39A-185D-FFB3-A10BD59CA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차량 탑승 시</a:t>
            </a: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</a:t>
            </a:r>
            <a:r>
              <a: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핫스팟 자동 활성화 방법</a:t>
            </a: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(2)</a:t>
            </a: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7864B68-5BC0-7399-0CC2-D7A99B854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6991"/>
            <a:ext cx="10515600" cy="385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SIM</a:t>
            </a: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카드를 사용하지 않는 고객은 갤럭시 스마트폰을 이용하여 차량과 핫스팟 자동 연결이 설정을 통해 가능합니다</a:t>
            </a: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L="0" indent="0">
              <a:buNone/>
            </a:pPr>
            <a:endParaRPr lang="en-US" altLang="ko-KR" sz="16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endParaRPr lang="en-US" altLang="ko-KR" sz="16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L="0" indent="0">
              <a:buNone/>
            </a:pP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6BAFEA2-73EC-7DE3-2930-7451E6052B8D}"/>
              </a:ext>
            </a:extLst>
          </p:cNvPr>
          <p:cNvSpPr txBox="1"/>
          <p:nvPr/>
        </p:nvSpPr>
        <p:spPr>
          <a:xfrm>
            <a:off x="899030" y="2520640"/>
            <a:ext cx="1570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모드 및 루틴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/>
            </a:r>
            <a:b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</a:b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 &gt;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자동으로 켜기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754D81A-C3EE-1789-E3A7-2DC588231F63}"/>
              </a:ext>
            </a:extLst>
          </p:cNvPr>
          <p:cNvSpPr txBox="1"/>
          <p:nvPr/>
        </p:nvSpPr>
        <p:spPr>
          <a:xfrm>
            <a:off x="2925522" y="2763419"/>
            <a:ext cx="1495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블루투스 기기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D4498A3-1C79-EFD9-C095-3FBA26D25514}"/>
              </a:ext>
            </a:extLst>
          </p:cNvPr>
          <p:cNvSpPr txBox="1"/>
          <p:nvPr/>
        </p:nvSpPr>
        <p:spPr>
          <a:xfrm>
            <a:off x="5333257" y="2761503"/>
            <a:ext cx="734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기기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4B5FD8A-BFB6-3A7C-1F79-498C0E74E0E3}"/>
              </a:ext>
            </a:extLst>
          </p:cNvPr>
          <p:cNvSpPr txBox="1"/>
          <p:nvPr/>
        </p:nvSpPr>
        <p:spPr>
          <a:xfrm>
            <a:off x="9754338" y="2768679"/>
            <a:ext cx="7781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5)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완료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483B54F-EA6E-5E1A-163D-70138D116974}"/>
              </a:ext>
            </a:extLst>
          </p:cNvPr>
          <p:cNvSpPr txBox="1"/>
          <p:nvPr/>
        </p:nvSpPr>
        <p:spPr>
          <a:xfrm>
            <a:off x="5016132" y="496653"/>
            <a:ext cx="2418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자동으로 켜기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’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)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2FC31FE-1FD9-6E49-7CD6-1E47A549C71D}"/>
              </a:ext>
            </a:extLst>
          </p:cNvPr>
          <p:cNvSpPr txBox="1"/>
          <p:nvPr/>
        </p:nvSpPr>
        <p:spPr>
          <a:xfrm>
            <a:off x="7095799" y="2768680"/>
            <a:ext cx="1263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4)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캐스트 연결</a:t>
            </a:r>
          </a:p>
        </p:txBody>
      </p:sp>
    </p:spTree>
    <p:extLst>
      <p:ext uri="{BB962C8B-B14F-4D97-AF65-F5344CB8AC3E}">
        <p14:creationId xmlns:p14="http://schemas.microsoft.com/office/powerpoint/2010/main" val="2410252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계정 설정</a:t>
            </a:r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430213" y="1028460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계정 설정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04A7035D-53DF-258A-15B6-54385A31327A}"/>
              </a:ext>
            </a:extLst>
          </p:cNvPr>
          <p:cNvGrpSpPr/>
          <p:nvPr/>
        </p:nvGrpSpPr>
        <p:grpSpPr>
          <a:xfrm>
            <a:off x="430213" y="1659700"/>
            <a:ext cx="11245850" cy="5014708"/>
            <a:chOff x="430213" y="1338350"/>
            <a:chExt cx="10515600" cy="5014708"/>
          </a:xfrm>
        </p:grpSpPr>
        <p:sp>
          <p:nvSpPr>
            <p:cNvPr id="2" name="내용 개체 틀 2">
              <a:extLst>
                <a:ext uri="{FF2B5EF4-FFF2-40B4-BE49-F238E27FC236}">
                  <a16:creationId xmlns:a16="http://schemas.microsoft.com/office/drawing/2014/main" id="{745C6BD0-CCF8-7E24-8291-AACA9BE9F939}"/>
                </a:ext>
              </a:extLst>
            </p:cNvPr>
            <p:cNvSpPr txBox="1">
              <a:spLocks/>
            </p:cNvSpPr>
            <p:nvPr/>
          </p:nvSpPr>
          <p:spPr>
            <a:xfrm>
              <a:off x="430213" y="1338350"/>
              <a:ext cx="10515600" cy="5014708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594" indent="-228594" algn="l" defTabSz="914377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3" indent="-228594" algn="l" defTabSz="914377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1" indent="-228594" algn="l" defTabSz="914377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0" indent="-228594" algn="l" defTabSz="914377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49" indent="-228594" algn="l" defTabSz="914377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37" indent="-228594" algn="l" defTabSz="914377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CAST</a:t>
              </a:r>
              <a:r>
                <a:rPr lang="ko-KR" altLang="en-US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는 </a:t>
              </a:r>
              <a:r>
                <a:rPr lang="ko-KR" altLang="en-US" sz="1400" kern="100" dirty="0" err="1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와글미디어에서</a:t>
              </a:r>
              <a:r>
                <a:rPr lang="ko-KR" altLang="en-US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제공하는 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SIM</a:t>
              </a:r>
              <a:r>
                <a:rPr lang="ko-KR" altLang="en-US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카드를 사용하여 제품을 독립적으로 사용할 수 있습니다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 </a:t>
              </a:r>
              <a:r>
                <a:rPr lang="ko-KR" altLang="en-US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물론 데이터 소진이후에도 휴대폰의 </a:t>
              </a:r>
              <a:r>
                <a:rPr lang="ko-KR" altLang="en-US" sz="1400" kern="100" dirty="0" err="1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핫스팟을</a:t>
              </a:r>
              <a:r>
                <a:rPr lang="ko-KR" altLang="en-US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연결하여 사용할 수 있습니다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</a:t>
              </a:r>
            </a:p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이동통신망을 사용하고자 하실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때는 이동통신 사업자가 제공하는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Nano-SIM(Subscriber Identity Module)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카드를 삽입하세요</a:t>
              </a:r>
              <a:endPara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endParaRPr>
            </a:p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Nano-SIM(Subscriber Identity Module)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카드는 모바일 기기에서 서비스를 사용하는 데 필요한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칩입니다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사용한 통화료 등은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Nano-SIM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카드에 등록된 사용자에게 부과됩니다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</a:t>
              </a:r>
              <a:endParaRPr lang="ko-KR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endParaRPr>
            </a:p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Nano-SIM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카드가 긁히거나 구부러지면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Nano-SIM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카드와 카드에 저장된 데이터가 쉽게 손상되니 </a:t>
              </a:r>
              <a:r>
                <a:rPr lang="ko-KR" altLang="en-US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주의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하세요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</a:t>
              </a:r>
              <a:endParaRPr lang="ko-KR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endParaRPr>
            </a:p>
            <a:p>
              <a:pPr algn="just">
                <a:lnSpc>
                  <a:spcPct val="200000"/>
                </a:lnSpc>
                <a:spcAft>
                  <a:spcPts val="800"/>
                </a:spcAft>
              </a:pP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다른 이동통신 사업자의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Nano-SIM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카드 사용에 대한 자세한 내용은 이동통신 사업자에 문의하세요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</a:t>
              </a:r>
            </a:p>
            <a:p>
              <a:pPr algn="just">
                <a:lnSpc>
                  <a:spcPct val="100000"/>
                </a:lnSpc>
                <a:spcAft>
                  <a:spcPts val="800"/>
                </a:spcAft>
              </a:pP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트레이 분리 시에는 분리 핀</a:t>
              </a:r>
              <a:r>
                <a:rPr lang="ko-KR" altLang="en-US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을 이용하여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트레이의 홈을 누르세요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</a:t>
              </a:r>
              <a:endParaRPr lang="ko-KR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endParaRPr>
            </a:p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Nano-SIM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카드를 다른 사람에게 양도하거나 분실하지 않도록 주의하세요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양도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, 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도난 또는 분실에 따른 피해는 </a:t>
              </a:r>
              <a:r>
                <a:rPr lang="ko-KR" altLang="ko-KR" sz="1400" kern="100" dirty="0" err="1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와글미디어에서</a:t>
              </a: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책임지지 않습니다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 </a:t>
              </a:r>
              <a:endParaRPr lang="ko-KR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endParaRPr>
            </a:p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ko-KR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제품에 액체가 들어가지 않도록 트레이를 삽입구에 완전히 밀어 넣으세요</a:t>
              </a:r>
              <a:r>
                <a:rPr lang="en-US" altLang="ko-KR" sz="1400" kern="100" dirty="0">
                  <a:solidFill>
                    <a:schemeClr val="bg1">
                      <a:lumMod val="50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</a:t>
              </a:r>
              <a:endParaRPr lang="ko-KR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endParaRPr>
            </a:p>
            <a:p>
              <a:endParaRPr lang="ko-KR" altLang="en-US" sz="14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D68B793-A2C0-B3BB-4038-8490B301D6A4}"/>
                </a:ext>
              </a:extLst>
            </p:cNvPr>
            <p:cNvSpPr txBox="1"/>
            <p:nvPr/>
          </p:nvSpPr>
          <p:spPr>
            <a:xfrm>
              <a:off x="605641" y="3466202"/>
              <a:ext cx="76144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kern="100" dirty="0">
                  <a:solidFill>
                    <a:schemeClr val="accent1">
                      <a:lumMod val="75000"/>
                    </a:schemeClr>
                  </a:solidFill>
                  <a:effectLst/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(</a:t>
              </a:r>
              <a:r>
                <a:rPr lang="ko-KR" altLang="en-US" sz="1400" b="1" kern="100" dirty="0">
                  <a:solidFill>
                    <a:schemeClr val="accent1">
                      <a:lumMod val="75000"/>
                    </a:schemeClr>
                  </a:solidFill>
                  <a:effectLst/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캐스트는 일반 스마트폰과 기능상 동일하고 </a:t>
              </a:r>
              <a:r>
                <a:rPr lang="ko-KR" altLang="en-US" sz="1400" b="1" kern="100" dirty="0">
                  <a:solidFill>
                    <a:schemeClr val="accent1">
                      <a:lumMod val="75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통신사에는 </a:t>
              </a:r>
              <a:r>
                <a:rPr lang="ko-KR" altLang="en-US" sz="1400" b="1" kern="100" dirty="0" err="1">
                  <a:solidFill>
                    <a:schemeClr val="accent1">
                      <a:lumMod val="75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자급제</a:t>
              </a:r>
              <a:r>
                <a:rPr lang="ko-KR" altLang="en-US" sz="1400" b="1" kern="100" dirty="0">
                  <a:solidFill>
                    <a:schemeClr val="accent1">
                      <a:lumMod val="75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 단말</a:t>
              </a:r>
              <a:r>
                <a:rPr lang="en-US" altLang="ko-KR" sz="1400" b="1" kern="100" dirty="0">
                  <a:solidFill>
                    <a:schemeClr val="accent1">
                      <a:lumMod val="75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[OMD]</a:t>
              </a:r>
              <a:r>
                <a:rPr lang="ko-KR" altLang="en-US" sz="1400" b="1" kern="100" dirty="0">
                  <a:solidFill>
                    <a:schemeClr val="accent1">
                      <a:lumMod val="75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로 분류됩니다</a:t>
              </a:r>
              <a:r>
                <a:rPr lang="en-US" altLang="ko-KR" sz="1400" b="1" kern="100" dirty="0">
                  <a:solidFill>
                    <a:schemeClr val="accent1">
                      <a:lumMod val="75000"/>
                    </a:schemeClr>
                  </a:solidFill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Times New Roman" panose="02020603050405020304" pitchFamily="18" charset="0"/>
                </a:rPr>
                <a:t>.)</a:t>
              </a:r>
              <a:endParaRPr lang="ko-KR" altLang="en-US" sz="1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894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계정 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계정 설정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에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Google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계정을 생성하는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방법입니다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654016" y="2032482"/>
            <a:ext cx="6362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반드시 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용 계정을 따로 생성하는 것을 추천해드립니다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B289D3BB-C393-0F7C-E5C9-9463A871254B}"/>
              </a:ext>
            </a:extLst>
          </p:cNvPr>
          <p:cNvGrpSpPr/>
          <p:nvPr/>
        </p:nvGrpSpPr>
        <p:grpSpPr>
          <a:xfrm>
            <a:off x="6814453" y="2790693"/>
            <a:ext cx="4088185" cy="2838020"/>
            <a:chOff x="654016" y="2790693"/>
            <a:chExt cx="4088185" cy="2838020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2342B969-491D-AFD4-411B-A6967BC38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609" y="3313913"/>
              <a:ext cx="3950592" cy="23148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2664F87-38DC-E2CC-C084-93513CEBD056}"/>
                </a:ext>
              </a:extLst>
            </p:cNvPr>
            <p:cNvSpPr txBox="1"/>
            <p:nvPr/>
          </p:nvSpPr>
          <p:spPr>
            <a:xfrm>
              <a:off x="654016" y="2790693"/>
              <a:ext cx="40881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300" dirty="0">
                  <a:solidFill>
                    <a:schemeClr val="bg1">
                      <a:lumMod val="6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7) </a:t>
              </a:r>
              <a:r>
                <a:rPr lang="ko-KR" altLang="en-US" sz="1300" dirty="0">
                  <a:solidFill>
                    <a:schemeClr val="bg1">
                      <a:lumMod val="6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반드시 </a:t>
              </a:r>
              <a:r>
                <a:rPr lang="en-US" altLang="ko-KR" sz="1300" dirty="0">
                  <a:solidFill>
                    <a:schemeClr val="bg1">
                      <a:lumMod val="6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‘</a:t>
              </a:r>
              <a:r>
                <a:rPr lang="ko-KR" altLang="en-US" sz="1300" dirty="0">
                  <a:solidFill>
                    <a:schemeClr val="bg1">
                      <a:lumMod val="6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건너뛰기</a:t>
              </a:r>
              <a:r>
                <a:rPr lang="en-US" altLang="ko-KR" sz="1300" dirty="0">
                  <a:solidFill>
                    <a:schemeClr val="bg1">
                      <a:lumMod val="6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’ </a:t>
              </a:r>
              <a:r>
                <a:rPr lang="ko-KR" altLang="en-US" sz="1400" dirty="0">
                  <a:solidFill>
                    <a:schemeClr val="bg1">
                      <a:lumMod val="6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버튼을</a:t>
              </a:r>
              <a:r>
                <a:rPr lang="ko-KR" altLang="en-US" sz="1300" dirty="0">
                  <a:solidFill>
                    <a:schemeClr val="bg1">
                      <a:lumMod val="6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 클릭합니다</a:t>
              </a:r>
              <a:r>
                <a:rPr lang="en-US" altLang="ko-KR" sz="1300" dirty="0">
                  <a:solidFill>
                    <a:schemeClr val="bg1">
                      <a:lumMod val="6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.</a:t>
              </a:r>
              <a:endParaRPr lang="ko-KR" altLang="en-US" sz="13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1FF31E80-8727-D733-25A1-07591D698523}"/>
                </a:ext>
              </a:extLst>
            </p:cNvPr>
            <p:cNvSpPr/>
            <p:nvPr/>
          </p:nvSpPr>
          <p:spPr>
            <a:xfrm>
              <a:off x="1075936" y="4977731"/>
              <a:ext cx="533056" cy="332824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87480724-B5FD-CDCD-C477-03F6BE5FDE70}"/>
              </a:ext>
            </a:extLst>
          </p:cNvPr>
          <p:cNvSpPr txBox="1"/>
          <p:nvPr/>
        </p:nvSpPr>
        <p:spPr>
          <a:xfrm>
            <a:off x="654016" y="2790693"/>
            <a:ext cx="6362246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‘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계정 만들기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’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버튼을 클릭합니다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2) 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본인 계정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’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버튼을 클릭합니다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3)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이름 정보를 입력합니다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4)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생년월일 및 성별을 입력합니다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5)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계정 아이디를 선택합니다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6)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계정 비밀번호를 설정합니다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7) </a:t>
            </a:r>
            <a:r>
              <a:rPr lang="ko-KR" altLang="en-US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반드시 </a:t>
            </a:r>
            <a:r>
              <a:rPr lang="en-US" altLang="ko-KR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</a:t>
            </a:r>
            <a:r>
              <a:rPr lang="ko-KR" altLang="en-US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건너뛰기</a:t>
            </a:r>
            <a:r>
              <a:rPr lang="en-US" altLang="ko-KR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 </a:t>
            </a:r>
            <a:r>
              <a:rPr lang="ko-KR" altLang="en-US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버튼을 클릭합니다</a:t>
            </a:r>
            <a:r>
              <a:rPr lang="en-US" altLang="ko-KR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8)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생성된 계정 정보를 확인합니다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9)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이용약관에 동의합니다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10)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생성한 계정을 클릭합니다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29523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메인 화면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/ </a:t>
            </a:r>
            <a:r>
              <a:rPr lang="ko-KR" altLang="en-US" sz="1100" dirty="0" err="1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플로팅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버튼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메인 화면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의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메인 화면은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A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pp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의 아이콘을 확인할 수 있으며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좌측 상태바로 현재 구동 중인 어플도 확인하실 수 있습니다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b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</a:b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/>
            </a:r>
            <a:b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</a:b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좌측 하단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‘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모든 앱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’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버튼을 터치하면 설치된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App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목록을 자세하게 확인할 수 있습니다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D2D806E-7C5E-5D5A-EF50-B64E29509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16" y="3487348"/>
            <a:ext cx="3283428" cy="19238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BB1BB36-C066-444B-5FC1-87FCFFF5DB5C}"/>
              </a:ext>
            </a:extLst>
          </p:cNvPr>
          <p:cNvSpPr txBox="1"/>
          <p:nvPr/>
        </p:nvSpPr>
        <p:spPr>
          <a:xfrm>
            <a:off x="1855976" y="2790693"/>
            <a:ext cx="879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메인 화면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EFA9287-E2E3-238A-8AFA-2A11EE8EE1F9}"/>
              </a:ext>
            </a:extLst>
          </p:cNvPr>
          <p:cNvSpPr txBox="1"/>
          <p:nvPr/>
        </p:nvSpPr>
        <p:spPr>
          <a:xfrm>
            <a:off x="6096001" y="2790693"/>
            <a:ext cx="4240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모든 앱 버튼으로 설치된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App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목록을 확인할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64788678-1C09-18CB-C8D7-C7A91E973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99" y="3509633"/>
            <a:ext cx="3283428" cy="1923883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4A2578AB-AE8D-ADD6-0FF3-F018A9E6DB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9543" y="3509633"/>
            <a:ext cx="3283428" cy="1923884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id="{2512DE59-7CB2-F524-FF08-FD5A36ABE201}"/>
              </a:ext>
            </a:extLst>
          </p:cNvPr>
          <p:cNvSpPr/>
          <p:nvPr/>
        </p:nvSpPr>
        <p:spPr>
          <a:xfrm>
            <a:off x="610474" y="3889975"/>
            <a:ext cx="475376" cy="7386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EED28A31-E0F9-4A3D-7B08-671C5D5C2A2D}"/>
              </a:ext>
            </a:extLst>
          </p:cNvPr>
          <p:cNvSpPr/>
          <p:nvPr/>
        </p:nvSpPr>
        <p:spPr>
          <a:xfrm>
            <a:off x="4861577" y="4843112"/>
            <a:ext cx="475376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6" name="화살표: 오른쪽 25">
            <a:extLst>
              <a:ext uri="{FF2B5EF4-FFF2-40B4-BE49-F238E27FC236}">
                <a16:creationId xmlns:a16="http://schemas.microsoft.com/office/drawing/2014/main" id="{6F665756-0E15-FB3C-21DE-1CA7B4CBF9FA}"/>
              </a:ext>
            </a:extLst>
          </p:cNvPr>
          <p:cNvSpPr/>
          <p:nvPr/>
        </p:nvSpPr>
        <p:spPr>
          <a:xfrm>
            <a:off x="8311255" y="4095750"/>
            <a:ext cx="281204" cy="745156"/>
          </a:xfrm>
          <a:prstGeom prst="rightArrow">
            <a:avLst/>
          </a:prstGeom>
          <a:solidFill>
            <a:srgbClr val="CB1B3B"/>
          </a:solidFill>
          <a:ln w="19050">
            <a:solidFill>
              <a:srgbClr val="CB1B3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97477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75C953D-5E91-43D4-3CFE-75B9F0203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3" y="3313911"/>
            <a:ext cx="3950591" cy="2314799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875D2310-DFDD-EA81-8258-5AFE7326AF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08" y="3313912"/>
            <a:ext cx="3950591" cy="2314799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메인 화면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/ </a:t>
            </a:r>
            <a:r>
              <a:rPr lang="ko-KR" altLang="en-US" sz="1100" dirty="0" err="1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플로팅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버튼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 err="1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플로팅</a:t>
            </a: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버튼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(1/2)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115327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는 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플로팅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버튼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을 이용한 편리한 조작법을 제공합니다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b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</a:b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플로팅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버튼이란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화면 조작 시 나오는 작은 동그란 버튼이며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클릭 시 편하게 조작이 가능한 버튼들이 표시됩니다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플로팅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버튼은 영상재생 등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전체화면을 사용 시 자동으로 숨겨지며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다시 사용을 원하시면 화면 빈공간에 터치를 해주시면 다시 표시됩니다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7BF8F1-6490-92A7-38A6-ED4074408E76}"/>
              </a:ext>
            </a:extLst>
          </p:cNvPr>
          <p:cNvSpPr txBox="1"/>
          <p:nvPr/>
        </p:nvSpPr>
        <p:spPr>
          <a:xfrm>
            <a:off x="654016" y="2790693"/>
            <a:ext cx="493792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플로팅</a:t>
            </a:r>
            <a:r>
              <a:rPr lang="ko-KR" altLang="en-US" sz="13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버튼 표출 화면입니다</a:t>
            </a:r>
            <a:r>
              <a:rPr lang="en-US" altLang="ko-KR" sz="13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3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D23147-C307-2910-3165-00B437E2F580}"/>
              </a:ext>
            </a:extLst>
          </p:cNvPr>
          <p:cNvSpPr txBox="1"/>
          <p:nvPr/>
        </p:nvSpPr>
        <p:spPr>
          <a:xfrm>
            <a:off x="6675579" y="2790693"/>
            <a:ext cx="40310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플로팅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버튼을 클릭하면 화면과 같이 펼쳐집니다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531856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2">
            <a:extLst>
              <a:ext uri="{FF2B5EF4-FFF2-40B4-BE49-F238E27FC236}">
                <a16:creationId xmlns:a16="http://schemas.microsoft.com/office/drawing/2014/main" id="{18E30B42-74E6-A149-AF60-DDD595900C16}"/>
              </a:ext>
            </a:extLst>
          </p:cNvPr>
          <p:cNvSpPr txBox="1">
            <a:spLocks/>
          </p:cNvSpPr>
          <p:nvPr/>
        </p:nvSpPr>
        <p:spPr>
          <a:xfrm>
            <a:off x="430213" y="1659700"/>
            <a:ext cx="11245850" cy="5014708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ko-KR" altLang="en-US" sz="1400" kern="1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플로팅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버튼의 아이콘은 좌측부터 홈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400" kern="1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뒤로가기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백그라운드 어플리케이션 보기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호출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분할화면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프로세스 정리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차량 화면 이동입니다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b="1" kern="100" dirty="0">
                <a:solidFill>
                  <a:srgbClr val="B60625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홈 버튼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은 어플리케이션 실행 이후 </a:t>
            </a:r>
            <a:r>
              <a:rPr lang="ko-KR" altLang="en-US" sz="1400" kern="1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카링킷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프로의 홈 화면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(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바탕화면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)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으로 이동할 수 있는 버튼입니다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.Nano-SIM </a:t>
            </a:r>
            <a:r>
              <a:rPr lang="ko-KR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카드가 긁히거나 구부러지면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Nano-SIM </a:t>
            </a:r>
            <a:r>
              <a:rPr lang="ko-KR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카드와 카드에 저장된 데이터가 쉽게 손상되니 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주의</a:t>
            </a:r>
            <a:r>
              <a:rPr lang="ko-KR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하세요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</a:t>
            </a:r>
            <a:endParaRPr lang="ko-KR" altLang="ko-KR" sz="1400" kern="1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800"/>
              </a:spcAft>
            </a:pPr>
            <a:r>
              <a:rPr lang="ko-KR" altLang="en-US" sz="1400" kern="100" dirty="0" err="1">
                <a:solidFill>
                  <a:srgbClr val="C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뒤로가기</a:t>
            </a:r>
            <a:r>
              <a:rPr lang="ko-KR" altLang="en-US" sz="1400" kern="100" dirty="0">
                <a:solidFill>
                  <a:srgbClr val="C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버튼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은 어플리케이션의 </a:t>
            </a:r>
            <a:r>
              <a:rPr lang="ko-KR" altLang="en-US" sz="1400" kern="1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뒤로가기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및 이전 단계로 이동하는 버튼입니다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ko-KR" altLang="en-US" sz="1400" kern="100" spc="-10" dirty="0">
                <a:solidFill>
                  <a:srgbClr val="C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백그라운드 어플리케이션</a:t>
            </a:r>
            <a:r>
              <a:rPr lang="ko-KR" altLang="en-US" sz="1400" kern="100" spc="-1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은 백그라운드에서 실행중인 어플리케이션이 표시되는 버튼입니다</a:t>
            </a:r>
            <a:r>
              <a:rPr lang="en-US" altLang="ko-KR" sz="1400" kern="100" spc="-1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 </a:t>
            </a:r>
            <a:r>
              <a:rPr lang="ko-KR" altLang="en-US" sz="1400" kern="100" spc="-1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터치 후 화면 하단 </a:t>
            </a:r>
            <a:r>
              <a:rPr lang="en-US" altLang="ko-KR" sz="1400" kern="100" spc="-1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‘</a:t>
            </a:r>
            <a:r>
              <a:rPr lang="ko-KR" altLang="en-US" sz="1400" kern="100" spc="-1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모두 삭제</a:t>
            </a:r>
            <a:r>
              <a:rPr lang="en-US" altLang="ko-KR" sz="1400" kern="100" spc="-1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‘ </a:t>
            </a:r>
            <a:r>
              <a:rPr lang="ko-KR" altLang="en-US" sz="1400" kern="100" spc="-1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버튼을 통해 실행중인 어플리케이션을 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모두 손쉽게 종료할 수 있습니다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</a:t>
            </a:r>
            <a:endParaRPr lang="ko-KR" altLang="ko-KR" sz="1400" kern="1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kern="100" dirty="0">
                <a:solidFill>
                  <a:srgbClr val="C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호출 버튼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은 인공지능 비서를 호출할 수 있으며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기본 값은 구글 </a:t>
            </a:r>
            <a:r>
              <a:rPr lang="ko-KR" altLang="en-US" sz="1400" kern="1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어시스턴트입니다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 (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차량 핸들에 위치한 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"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음성인식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“ 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기능으로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작동하는 어플리케이션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)</a:t>
            </a:r>
            <a:endParaRPr lang="ko-KR" altLang="ko-KR" sz="1400" kern="1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kern="100" dirty="0">
                <a:solidFill>
                  <a:srgbClr val="C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분할 화면 버튼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은 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CAST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의 어플리케이션을 분할하여 사용할 수 있고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최대 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2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개의 어플리케이션을 한 화면에 송출이 가능합니다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kern="100" dirty="0">
                <a:solidFill>
                  <a:srgbClr val="C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프로세스 정리 버튼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은 백그라운드에서 실행되는 모든 어플리케이션을 종료해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CAST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를 </a:t>
            </a:r>
            <a:r>
              <a:rPr lang="ko-KR" altLang="en-US" sz="1400" kern="1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최적화시키는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버튼입니다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 (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램 정리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kern="100" dirty="0">
                <a:solidFill>
                  <a:srgbClr val="C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차량 화면 이동 버튼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은 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CAST</a:t>
            </a:r>
            <a:r>
              <a:rPr lang="ko-KR" altLang="en-US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이용 중 차량의 순정 화면으로 이동을 원하실 때 누르는 버튼입니다</a:t>
            </a:r>
            <a:r>
              <a:rPr lang="en-US" altLang="ko-KR" sz="14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</a:t>
            </a:r>
            <a:endParaRPr lang="ko-KR" altLang="ko-KR" sz="1400" kern="1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  <a:cs typeface="Times New Roman" panose="02020603050405020304" pitchFamily="18" charset="0"/>
            </a:endParaRPr>
          </a:p>
          <a:p>
            <a:endParaRPr lang="ko-KR" altLang="en-US" sz="14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메인 화면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/ </a:t>
            </a:r>
            <a:r>
              <a:rPr lang="ko-KR" altLang="en-US" sz="1100" dirty="0" err="1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플로팅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버튼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 err="1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플로팅</a:t>
            </a: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버튼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(2/2)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5681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908120"/>
              </p:ext>
            </p:extLst>
          </p:nvPr>
        </p:nvGraphicFramePr>
        <p:xfrm>
          <a:off x="726483" y="4653136"/>
          <a:ext cx="10734589" cy="13501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0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23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6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8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4300">
                  <a:extLst>
                    <a:ext uri="{9D8B030D-6E8A-4147-A177-3AD203B41FA5}">
                      <a16:colId xmlns:a16="http://schemas.microsoft.com/office/drawing/2014/main" val="2397858936"/>
                    </a:ext>
                  </a:extLst>
                </a:gridCol>
                <a:gridCol w="9321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0039"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버전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변경 내용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요청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승인자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039"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V0.1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2023.04.17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Initial Creation 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조하형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윤미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039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V0.2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2023.05.12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일부 문구 수정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김승규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039"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V0.3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2023.08.01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매뉴얼 내용 전체 수정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CEO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김승규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039"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V0.5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kern="1200" spc="-50" baseline="0" dirty="0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2023.09.19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매뉴얼 내용추가 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김승규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김보성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9893275"/>
                  </a:ext>
                </a:extLst>
              </a:tr>
            </a:tbl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88368" y="4140417"/>
            <a:ext cx="1944216" cy="2921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개정 이력</a:t>
            </a:r>
            <a:endParaRPr lang="en-US" altLang="ko-KR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47448" y="405007"/>
            <a:ext cx="1944216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r>
              <a:rPr lang="ko-KR" altLang="en-US" sz="1400" dirty="0"/>
              <a:t>문서의 목적 </a:t>
            </a:r>
            <a:endParaRPr lang="en-US" altLang="ko-KR" sz="1400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726486" y="866241"/>
            <a:ext cx="8674167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altLang="ko-KR" sz="1200" b="0" dirty="0">
                <a:solidFill>
                  <a:prstClr val="black"/>
                </a:solidFill>
                <a:cs typeface="+mn-cs"/>
              </a:rPr>
              <a:t>2023</a:t>
            </a:r>
            <a:r>
              <a:rPr lang="ko-KR" altLang="en-US" sz="1200" b="0" dirty="0">
                <a:solidFill>
                  <a:prstClr val="black"/>
                </a:solidFill>
                <a:cs typeface="+mn-cs"/>
              </a:rPr>
              <a:t>년 출시될 캐스트 모델에 대한 사용자 매뉴얼을 담고 있음</a:t>
            </a:r>
            <a:endParaRPr lang="en-US" altLang="ko-KR" sz="1200" b="0" dirty="0">
              <a:solidFill>
                <a:prstClr val="black"/>
              </a:solidFill>
              <a:cs typeface="+mn-cs"/>
            </a:endParaRPr>
          </a:p>
          <a:p>
            <a:pPr>
              <a:spcBef>
                <a:spcPts val="0"/>
              </a:spcBef>
            </a:pPr>
            <a:r>
              <a:rPr lang="ko-KR" altLang="en-US" sz="1200" b="0" dirty="0">
                <a:solidFill>
                  <a:prstClr val="black"/>
                </a:solidFill>
                <a:cs typeface="+mn-cs"/>
              </a:rPr>
              <a:t>문서의 </a:t>
            </a:r>
            <a:r>
              <a:rPr lang="en-US" altLang="ko-KR" sz="1200" b="0" dirty="0">
                <a:solidFill>
                  <a:prstClr val="black"/>
                </a:solidFill>
                <a:cs typeface="+mn-cs"/>
              </a:rPr>
              <a:t>FORMAT</a:t>
            </a:r>
            <a:r>
              <a:rPr lang="ko-KR" altLang="en-US" sz="1200" b="0" dirty="0">
                <a:solidFill>
                  <a:prstClr val="black"/>
                </a:solidFill>
                <a:cs typeface="+mn-cs"/>
              </a:rPr>
              <a:t>을 정의하여 해당 사용에 대한 목차를 담고 있음</a:t>
            </a:r>
            <a:endParaRPr lang="en-US" altLang="ko-KR" sz="1200" b="0" dirty="0">
              <a:solidFill>
                <a:prstClr val="black"/>
              </a:solidFill>
              <a:cs typeface="+mn-cs"/>
            </a:endParaRPr>
          </a:p>
          <a:p>
            <a:pPr>
              <a:spcBef>
                <a:spcPts val="0"/>
              </a:spcBef>
            </a:pPr>
            <a:r>
              <a:rPr lang="ko-KR" altLang="en-US" sz="1200" b="0" dirty="0">
                <a:solidFill>
                  <a:prstClr val="black"/>
                </a:solidFill>
                <a:cs typeface="+mn-cs"/>
              </a:rPr>
              <a:t>사용자가 사용할 수 있는 상세메뉴얼로 표지 문서의 목적과 개정이력을 삭제하고 이를 활용할 수 있다</a:t>
            </a:r>
            <a:r>
              <a:rPr lang="en-US" altLang="ko-KR" sz="1200" b="0" dirty="0">
                <a:solidFill>
                  <a:prstClr val="black"/>
                </a:solidFill>
                <a:cs typeface="+mn-cs"/>
              </a:rPr>
              <a:t>.  </a:t>
            </a:r>
            <a:r>
              <a:rPr lang="ko-KR" altLang="en-US" sz="1200" b="0" dirty="0">
                <a:solidFill>
                  <a:prstClr val="black"/>
                </a:solidFill>
                <a:cs typeface="+mn-cs"/>
              </a:rPr>
              <a:t>  </a:t>
            </a:r>
            <a:endParaRPr lang="en-US" altLang="ko-KR" sz="1200" b="0" dirty="0">
              <a:solidFill>
                <a:prstClr val="black"/>
              </a:solidFill>
              <a:cs typeface="+mn-cs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276613"/>
              </p:ext>
            </p:extLst>
          </p:nvPr>
        </p:nvGraphicFramePr>
        <p:xfrm>
          <a:off x="726485" y="2839645"/>
          <a:ext cx="8712002" cy="8552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7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05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43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076"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항목 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비고 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76"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모델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CAST 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076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버전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2023.04</a:t>
                      </a: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월 이전 버전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Note 04.28 </a:t>
                      </a: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버전의 경우 해당 내용 일부 수정됨 확인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620663" y="2437235"/>
            <a:ext cx="1944216" cy="2921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매뉴얼 적용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FW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버전</a:t>
            </a:r>
            <a:endParaRPr lang="en-US" altLang="ko-KR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270386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그림 51">
            <a:extLst>
              <a:ext uri="{FF2B5EF4-FFF2-40B4-BE49-F238E27FC236}">
                <a16:creationId xmlns:a16="http://schemas.microsoft.com/office/drawing/2014/main" id="{94242D02-4156-ED1D-69EF-35839C2F4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6" y="3313913"/>
            <a:ext cx="3950591" cy="2314800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DA75F36F-08B4-8E24-914F-81D7275E4E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1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WiFi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</a:t>
            </a: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연결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의 </a:t>
            </a:r>
            <a:r>
              <a:rPr lang="en-US" altLang="ko-KR" sz="1400" dirty="0" err="1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WiFi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연결 방법입니다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 1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회 연결된 </a:t>
            </a:r>
            <a:r>
              <a:rPr lang="en-US" altLang="ko-KR" sz="1400" dirty="0" err="1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WiFi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정보는 저장해서 이 후 연결 시 자동으로 연결이 가능합니다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메인 메뉴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어플로 접속하여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와이파이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9" y="2790693"/>
            <a:ext cx="30838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‘Wi-Fi’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 밀어서 전환합니다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74D81B2A-F48A-3C72-6FA3-C4B77D83637D}"/>
              </a:ext>
            </a:extLst>
          </p:cNvPr>
          <p:cNvSpPr/>
          <p:nvPr/>
        </p:nvSpPr>
        <p:spPr>
          <a:xfrm>
            <a:off x="923224" y="3505801"/>
            <a:ext cx="1699325" cy="297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FE82D589-3317-BCDE-D1CD-9B5C1481F167}"/>
              </a:ext>
            </a:extLst>
          </p:cNvPr>
          <p:cNvSpPr/>
          <p:nvPr/>
        </p:nvSpPr>
        <p:spPr>
          <a:xfrm>
            <a:off x="10252075" y="4392247"/>
            <a:ext cx="442981" cy="4376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58" name="그림 57">
            <a:extLst>
              <a:ext uri="{FF2B5EF4-FFF2-40B4-BE49-F238E27FC236}">
                <a16:creationId xmlns:a16="http://schemas.microsoft.com/office/drawing/2014/main" id="{E88BE67D-1532-25A0-879E-293424618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3478" y="4286038"/>
            <a:ext cx="889005" cy="683849"/>
          </a:xfrm>
          <a:prstGeom prst="rect">
            <a:avLst/>
          </a:prstGeom>
        </p:spPr>
      </p:pic>
      <p:cxnSp>
        <p:nvCxnSpPr>
          <p:cNvPr id="59" name="직선 연결선 58">
            <a:extLst>
              <a:ext uri="{FF2B5EF4-FFF2-40B4-BE49-F238E27FC236}">
                <a16:creationId xmlns:a16="http://schemas.microsoft.com/office/drawing/2014/main" id="{1F811CD7-4151-69E2-0F41-F33B18826EA6}"/>
              </a:ext>
            </a:extLst>
          </p:cNvPr>
          <p:cNvCxnSpPr>
            <a:cxnSpLocks/>
          </p:cNvCxnSpPr>
          <p:nvPr/>
        </p:nvCxnSpPr>
        <p:spPr>
          <a:xfrm flipV="1">
            <a:off x="10710450" y="4627963"/>
            <a:ext cx="341956" cy="1"/>
          </a:xfrm>
          <a:prstGeom prst="line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5162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C1127217-83BD-1D23-9E70-0E47D09395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6" y="3313913"/>
            <a:ext cx="3950592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WiFi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</a:t>
            </a: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연결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의 </a:t>
            </a:r>
            <a:r>
              <a:rPr lang="en-US" altLang="ko-KR" sz="1400" dirty="0" err="1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WiFi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연결 방법입니다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 1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회 연결된 </a:t>
            </a:r>
            <a:r>
              <a:rPr lang="en-US" altLang="ko-KR" sz="1400" dirty="0" err="1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WiFi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정보는 저장해서 이 후 연결 시 자동으로 연결이 가능합니다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연결 가능한 </a:t>
            </a:r>
            <a:r>
              <a:rPr lang="en-US" altLang="ko-KR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WiFi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목록을 보여줍니다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9" y="2790693"/>
            <a:ext cx="30838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4)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연결할 목록을 터치하여 연결합니다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B209A79-0357-FB2C-3D34-4171016D5A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027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A5E3E9DF-268D-5708-AD4F-365E09481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6" y="3313913"/>
            <a:ext cx="3950592" cy="2314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6C189089-EE54-F1A1-63E8-BF5BAA49B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모바일 네트워크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USIM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사용 시 모바일 네트워크를 사용 가능합니다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메인 메뉴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어플로 접속하여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와이파이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 클릭하면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/>
            </a:r>
            <a:b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</a:b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모바일 네트워크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설정을 확인할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9" y="2790693"/>
            <a:ext cx="4662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모바일 네트워크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설정을 터치하여 현재 사용중인 모바일 네트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/>
            </a:r>
            <a:b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</a:b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워크의 다양한 정보를 확인하실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FE82D589-3317-BCDE-D1CD-9B5C1481F167}"/>
              </a:ext>
            </a:extLst>
          </p:cNvPr>
          <p:cNvSpPr/>
          <p:nvPr/>
        </p:nvSpPr>
        <p:spPr>
          <a:xfrm>
            <a:off x="897534" y="4832655"/>
            <a:ext cx="3844668" cy="4376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85709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D64A230-97FE-5EE4-5484-CDA69A834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6" y="3313913"/>
            <a:ext cx="3950592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블루투스 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: </a:t>
            </a: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휴대폰 블루투스 연결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의 설정을 통해 스마트폰과 블루투스로 연결하여 사용이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메인 메뉴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어플로 접속하여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블루투스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9" y="2790693"/>
            <a:ext cx="4031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현재 블루투스 설정 상태를 확인 할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1F95A13-938D-D6C0-A9A5-D508543F5C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1" cy="231480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689BB326-16BB-E632-D932-C40C603A4602}"/>
              </a:ext>
            </a:extLst>
          </p:cNvPr>
          <p:cNvSpPr/>
          <p:nvPr/>
        </p:nvSpPr>
        <p:spPr>
          <a:xfrm>
            <a:off x="2919073" y="3505801"/>
            <a:ext cx="1699325" cy="297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89895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블루투스 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: </a:t>
            </a: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휴대폰 블루투스 연결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의 설정을 통해 스마트폰과 블루투스로 연결하여 사용이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5195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스마트폰의 블루투스를 켜면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CAST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에서 사용 가능한 기기를 자동으로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/>
            </a:r>
            <a:b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</a:b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연결 시도 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8" y="2790693"/>
            <a:ext cx="5195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4)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스마트폰에서 연결 요청을 수락하여 등록 버튼을 터치하면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CAST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와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/>
            </a:r>
            <a:b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</a:b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연결합니다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83F0CD03-9560-3393-4FE8-119CC6FAF4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953" y="3313913"/>
            <a:ext cx="3950592" cy="231480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9BB1EC73-C688-AE61-B21F-528FAF19F0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518" y="3313913"/>
            <a:ext cx="3950592" cy="231480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2EFEA7A9-5E3A-18A5-AE8C-784B9332AF9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15" y="3313913"/>
            <a:ext cx="1141545" cy="23148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F7464460-83D6-953A-CE51-A27020AE470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579" y="3313913"/>
            <a:ext cx="1141545" cy="23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8381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6F588B63-E785-B60D-6EF8-6976E520C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15" y="3313913"/>
            <a:ext cx="3950592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블루투스 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: </a:t>
            </a: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휴대폰 블루투스 연결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의 설정을 통해 스마트폰과 블루투스로 연결하여 사용이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5195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5)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스마트폰의 블루투스와 연결됩니다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342304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블루투스 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: </a:t>
            </a: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휴대폰 블루투스 연결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의 설정을 통해 스마트폰과 블루투스로 연결하여 사용이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109642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6)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스마트폰의 블루투스가 연결되면 연락처 동기화가 가능합니다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연락처 동기화 후 우측 하단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아래 화살표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버튼을 눌러 전체 연락처를 업데이트 완료합니다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A2306B1-C727-8AAA-708B-31C6B56448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814" y="3313913"/>
            <a:ext cx="3950592" cy="231480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B24A1540-A876-FEC9-A56C-1709504A86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891" y="3313913"/>
            <a:ext cx="3950592" cy="2314800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52FC3163-E736-37B0-F728-5C5B6664F30D}"/>
              </a:ext>
            </a:extLst>
          </p:cNvPr>
          <p:cNvSpPr/>
          <p:nvPr/>
        </p:nvSpPr>
        <p:spPr>
          <a:xfrm>
            <a:off x="5438052" y="5118663"/>
            <a:ext cx="436921" cy="4376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8FBBA620-9F86-E585-C9C3-DADA9263180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15" y="3313913"/>
            <a:ext cx="1141545" cy="23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1182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659DDB6D-0579-A734-ADC8-2B5FA507F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15" y="3313913"/>
            <a:ext cx="3950592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블루투스 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: </a:t>
            </a: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휴대폰 블루투스 연결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의 설정을 통해 스마트폰과 블루투스로 연결하여 사용이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5195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7)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스마트폰에 저장된 이름으로 동기화가 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343016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D64A230-97FE-5EE4-5484-CDA69A834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42" y="3313913"/>
            <a:ext cx="3950592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블루투스 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: </a:t>
            </a: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기타 블루투스 연결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의 설정을 통해 기타 블루투스 기기와 연결하여 사용이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메인 메뉴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어플로 접속하여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블루투스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8" y="2790693"/>
            <a:ext cx="4563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블루투스 마우스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ODB II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등 기타 기기는 여기를 눌러주세요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b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</a:b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1F95A13-938D-D6C0-A9A5-D508543F5C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1" y="3313913"/>
            <a:ext cx="3950591" cy="231480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689BB326-16BB-E632-D932-C40C603A4602}"/>
              </a:ext>
            </a:extLst>
          </p:cNvPr>
          <p:cNvSpPr/>
          <p:nvPr/>
        </p:nvSpPr>
        <p:spPr>
          <a:xfrm>
            <a:off x="3064217" y="3505801"/>
            <a:ext cx="1699325" cy="297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352C05DE-DD51-68BF-162D-F0FD179A13F8}"/>
              </a:ext>
            </a:extLst>
          </p:cNvPr>
          <p:cNvSpPr/>
          <p:nvPr/>
        </p:nvSpPr>
        <p:spPr>
          <a:xfrm>
            <a:off x="7002739" y="4715820"/>
            <a:ext cx="3912004" cy="297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76121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그림 30">
            <a:extLst>
              <a:ext uri="{FF2B5EF4-FFF2-40B4-BE49-F238E27FC236}">
                <a16:creationId xmlns:a16="http://schemas.microsoft.com/office/drawing/2014/main" id="{478292A9-2718-B670-3040-EA321A7F3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6" y="3313913"/>
            <a:ext cx="3950592" cy="2314800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076DB734-7585-7EF6-899F-AD77D78E2F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09" y="3313913"/>
            <a:ext cx="3950592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블루투스 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: </a:t>
            </a: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기타 블루투스 연결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의 설정을 통해 기타 블루투스 기기와 연결하여 사용이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 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새 기기와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페어링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8" y="2790693"/>
            <a:ext cx="4563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4)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연결 가능한 기기 목록을 확인하고 연결할 기기를 선택합니다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2892670B-C0C1-9186-4FF4-827C6E14FDFF}"/>
              </a:ext>
            </a:extLst>
          </p:cNvPr>
          <p:cNvSpPr/>
          <p:nvPr/>
        </p:nvSpPr>
        <p:spPr>
          <a:xfrm>
            <a:off x="791609" y="4395657"/>
            <a:ext cx="3950592" cy="297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3428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E4CCD4-44C8-B32C-9D67-947AA7D56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395" y="188755"/>
            <a:ext cx="2712868" cy="504887"/>
          </a:xfrm>
        </p:spPr>
        <p:txBody>
          <a:bodyPr>
            <a:normAutofit/>
          </a:bodyPr>
          <a:lstStyle/>
          <a:p>
            <a:pPr algn="ctr"/>
            <a:r>
              <a:rPr lang="ko-KR" altLang="en-US" sz="1800" b="1" dirty="0"/>
              <a:t>목차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2D755C1-1894-0DB2-1A06-AC38F8B2D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5087" y="798917"/>
            <a:ext cx="3932295" cy="4394816"/>
          </a:xfrm>
        </p:spPr>
        <p:txBody>
          <a:bodyPr wrap="none">
            <a:noAutofit/>
          </a:bodyPr>
          <a:lstStyle/>
          <a:p>
            <a:pPr marL="285744" indent="-285744">
              <a:buAutoNum type="romanUcPeriod"/>
            </a:pPr>
            <a:r>
              <a:rPr lang="en-US" altLang="ko-KR" sz="1200" dirty="0"/>
              <a:t>CAST </a:t>
            </a:r>
            <a:r>
              <a:rPr lang="ko-KR" altLang="en-US" sz="1200" dirty="0"/>
              <a:t>를 사용 전 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1. </a:t>
            </a:r>
            <a:r>
              <a:rPr lang="ko-KR" altLang="en-US" sz="1200" dirty="0"/>
              <a:t>안전하게 사용하기 위한 주의 사항 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2. </a:t>
            </a:r>
            <a:r>
              <a:rPr lang="ko-KR" altLang="en-US" sz="1200" dirty="0" err="1"/>
              <a:t>구성품</a:t>
            </a:r>
            <a:r>
              <a:rPr lang="en-US" altLang="ko-KR" sz="1200" dirty="0"/>
              <a:t> &amp; </a:t>
            </a:r>
            <a:r>
              <a:rPr lang="ko-KR" altLang="en-US" sz="1200" dirty="0" err="1"/>
              <a:t>보증정보</a:t>
            </a:r>
            <a:r>
              <a:rPr lang="ko-KR" altLang="en-US" sz="1200" dirty="0"/>
              <a:t> 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3. </a:t>
            </a:r>
            <a:r>
              <a:rPr lang="ko-KR" altLang="en-US" sz="1200" dirty="0" err="1"/>
              <a:t>차량연결</a:t>
            </a:r>
            <a:r>
              <a:rPr lang="ko-KR" altLang="en-US" sz="1200" dirty="0"/>
              <a:t> </a:t>
            </a:r>
            <a:r>
              <a:rPr lang="en-US" altLang="ko-KR" sz="1200" dirty="0"/>
              <a:t>(AV/AVN</a:t>
            </a:r>
            <a:r>
              <a:rPr lang="ko-KR" altLang="en-US" sz="1200" dirty="0"/>
              <a:t>연결</a:t>
            </a:r>
            <a:r>
              <a:rPr lang="en-US" altLang="ko-KR" sz="1200" dirty="0"/>
              <a:t>)(Android</a:t>
            </a:r>
            <a:r>
              <a:rPr lang="ko-KR" altLang="en-US" sz="1200" dirty="0"/>
              <a:t>오토</a:t>
            </a:r>
            <a:r>
              <a:rPr lang="en-US" altLang="ko-KR" sz="1200" dirty="0"/>
              <a:t> on/off </a:t>
            </a:r>
            <a:r>
              <a:rPr lang="ko-KR" altLang="en-US" sz="1200" dirty="0"/>
              <a:t>등</a:t>
            </a:r>
            <a:r>
              <a:rPr lang="en-US" altLang="ko-KR" sz="1200" dirty="0"/>
              <a:t>)</a:t>
            </a:r>
          </a:p>
          <a:p>
            <a:pPr marL="0" indent="0">
              <a:buNone/>
            </a:pPr>
            <a:r>
              <a:rPr lang="en-US" altLang="ko-KR" sz="1200" dirty="0"/>
              <a:t>     4. </a:t>
            </a:r>
            <a:r>
              <a:rPr lang="ko-KR" altLang="en-US" sz="1200" dirty="0" err="1"/>
              <a:t>버튼동작</a:t>
            </a:r>
            <a:r>
              <a:rPr lang="ko-KR" altLang="en-US" sz="1200" dirty="0"/>
              <a:t> 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5. </a:t>
            </a:r>
            <a:r>
              <a:rPr lang="ko-KR" altLang="en-US" sz="1200" dirty="0"/>
              <a:t>긴급조치</a:t>
            </a:r>
            <a:r>
              <a:rPr lang="en-US" altLang="ko-KR" sz="1200" dirty="0"/>
              <a:t>, </a:t>
            </a:r>
            <a:r>
              <a:rPr lang="ko-KR" altLang="en-US" sz="1200" dirty="0"/>
              <a:t>공장초기화  </a:t>
            </a:r>
            <a:endParaRPr lang="en-US" altLang="ko-KR" sz="1200" dirty="0"/>
          </a:p>
          <a:p>
            <a:pPr marL="285744" indent="-285744">
              <a:buAutoNum type="romanUcPeriod" startAt="2"/>
            </a:pPr>
            <a:r>
              <a:rPr lang="en-US" altLang="ko-KR" sz="1200" dirty="0"/>
              <a:t>CAST </a:t>
            </a:r>
            <a:r>
              <a:rPr lang="ko-KR" altLang="en-US" sz="1200" dirty="0"/>
              <a:t>시작하기  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1. </a:t>
            </a:r>
            <a:r>
              <a:rPr lang="ko-KR" altLang="en-US" sz="1200" dirty="0"/>
              <a:t>인터넷 사용</a:t>
            </a:r>
            <a:r>
              <a:rPr lang="en-US" altLang="ko-KR" sz="1200" dirty="0"/>
              <a:t>(USIM/</a:t>
            </a:r>
            <a:r>
              <a:rPr lang="ko-KR" altLang="en-US" sz="1200" dirty="0"/>
              <a:t>휴대폰 핫스팟</a:t>
            </a:r>
            <a:r>
              <a:rPr lang="en-US" altLang="ko-KR" sz="1200" dirty="0"/>
              <a:t>) </a:t>
            </a:r>
          </a:p>
          <a:p>
            <a:pPr marL="0" indent="0">
              <a:buNone/>
            </a:pPr>
            <a:r>
              <a:rPr lang="en-US" altLang="ko-KR" sz="1200" dirty="0"/>
              <a:t>     2. </a:t>
            </a:r>
            <a:r>
              <a:rPr lang="ko-KR" altLang="en-US" sz="1200" dirty="0"/>
              <a:t>계정 설정 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3. </a:t>
            </a:r>
            <a:r>
              <a:rPr lang="ko-KR" altLang="en-US" sz="1200" dirty="0"/>
              <a:t>메인 화면</a:t>
            </a:r>
            <a:r>
              <a:rPr lang="en-US" altLang="ko-KR" sz="1200" dirty="0"/>
              <a:t> / </a:t>
            </a:r>
            <a:r>
              <a:rPr lang="ko-KR" altLang="en-US" sz="1200" dirty="0" err="1"/>
              <a:t>플로팅</a:t>
            </a:r>
            <a:r>
              <a:rPr lang="ko-KR" altLang="en-US" sz="1200" dirty="0"/>
              <a:t> 버튼 </a:t>
            </a:r>
            <a:r>
              <a:rPr lang="en-US" altLang="ko-KR" sz="1200" dirty="0"/>
              <a:t>       </a:t>
            </a:r>
          </a:p>
          <a:p>
            <a:pPr marL="0" indent="0">
              <a:buNone/>
            </a:pPr>
            <a:r>
              <a:rPr lang="en-US" altLang="ko-KR" sz="1200" dirty="0"/>
              <a:t>     4. </a:t>
            </a:r>
            <a:r>
              <a:rPr lang="ko-KR" altLang="en-US" sz="1200" dirty="0"/>
              <a:t>설정 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    - </a:t>
            </a:r>
            <a:r>
              <a:rPr lang="en-US" altLang="ko-KR" sz="1200" dirty="0" err="1"/>
              <a:t>wifi</a:t>
            </a:r>
            <a:r>
              <a:rPr lang="en-US" altLang="ko-KR" sz="1200" dirty="0"/>
              <a:t> / </a:t>
            </a:r>
            <a:r>
              <a:rPr lang="ko-KR" altLang="en-US" sz="1200" dirty="0"/>
              <a:t>비행기모드 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    - </a:t>
            </a:r>
            <a:r>
              <a:rPr lang="ko-KR" altLang="en-US" sz="1200" dirty="0"/>
              <a:t>블루투스 </a:t>
            </a:r>
            <a:r>
              <a:rPr lang="en-US" altLang="ko-KR" sz="1200" dirty="0"/>
              <a:t>: </a:t>
            </a:r>
            <a:r>
              <a:rPr lang="ko-KR" altLang="en-US" sz="1200" dirty="0" err="1"/>
              <a:t>휴대폰연결</a:t>
            </a:r>
            <a:r>
              <a:rPr lang="en-US" altLang="ko-KR" sz="1200" dirty="0"/>
              <a:t>, </a:t>
            </a:r>
            <a:r>
              <a:rPr lang="ko-KR" altLang="en-US" sz="1200" dirty="0" err="1"/>
              <a:t>엑세사리연결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    - </a:t>
            </a:r>
            <a:r>
              <a:rPr lang="ko-KR" altLang="en-US" sz="1200" dirty="0"/>
              <a:t>어플리케이션 관리 </a:t>
            </a:r>
            <a:r>
              <a:rPr lang="en-US" altLang="ko-KR" sz="1200" dirty="0"/>
              <a:t>(</a:t>
            </a:r>
            <a:r>
              <a:rPr lang="ko-KR" altLang="en-US" sz="1200" dirty="0" err="1"/>
              <a:t>앱이동</a:t>
            </a:r>
            <a:r>
              <a:rPr lang="en-US" altLang="ko-KR" sz="1200" dirty="0"/>
              <a:t>, </a:t>
            </a:r>
            <a:r>
              <a:rPr lang="ko-KR" altLang="en-US" sz="1200" dirty="0" err="1"/>
              <a:t>앱삭제</a:t>
            </a:r>
            <a:r>
              <a:rPr lang="ko-KR" altLang="en-US" sz="1200" dirty="0"/>
              <a:t> 등</a:t>
            </a:r>
            <a:r>
              <a:rPr lang="en-US" altLang="ko-KR" sz="1200" dirty="0"/>
              <a:t>)</a:t>
            </a:r>
          </a:p>
          <a:p>
            <a:pPr marL="0" indent="0">
              <a:buNone/>
            </a:pPr>
            <a:r>
              <a:rPr lang="en-US" altLang="ko-KR" sz="1200" dirty="0"/>
              <a:t>         - </a:t>
            </a:r>
            <a:r>
              <a:rPr lang="ko-KR" altLang="en-US" sz="1200" dirty="0" err="1"/>
              <a:t>더보기</a:t>
            </a:r>
            <a:r>
              <a:rPr lang="ko-KR" altLang="en-US" sz="1200" dirty="0"/>
              <a:t> </a:t>
            </a:r>
            <a:r>
              <a:rPr lang="en-US" altLang="ko-KR" sz="1200" dirty="0"/>
              <a:t>/ </a:t>
            </a:r>
            <a:r>
              <a:rPr lang="ko-KR" altLang="en-US" sz="1200" dirty="0"/>
              <a:t>소리 설정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    - </a:t>
            </a:r>
            <a:r>
              <a:rPr lang="ko-KR" altLang="en-US" sz="1200" dirty="0"/>
              <a:t>차량 설정</a:t>
            </a:r>
            <a:r>
              <a:rPr lang="en-US" altLang="ko-KR" sz="1200" dirty="0"/>
              <a:t>(</a:t>
            </a:r>
            <a:r>
              <a:rPr lang="ko-KR" altLang="en-US" sz="1200" dirty="0"/>
              <a:t>시스템 절전 시간</a:t>
            </a:r>
            <a:r>
              <a:rPr lang="en-US" altLang="ko-KR" sz="1200" dirty="0"/>
              <a:t>/</a:t>
            </a:r>
            <a:r>
              <a:rPr lang="ko-KR" altLang="en-US" sz="1200" dirty="0"/>
              <a:t>충전전류</a:t>
            </a:r>
            <a:r>
              <a:rPr lang="en-US" altLang="ko-KR" sz="1200" dirty="0"/>
              <a:t>)</a:t>
            </a:r>
          </a:p>
          <a:p>
            <a:pPr marL="0" indent="0">
              <a:buNone/>
            </a:pPr>
            <a:r>
              <a:rPr lang="en-US" altLang="ko-KR" sz="1200" dirty="0"/>
              <a:t>         - </a:t>
            </a:r>
            <a:r>
              <a:rPr lang="ko-KR" altLang="en-US" sz="1200" dirty="0"/>
              <a:t>디스플레이 설정</a:t>
            </a:r>
            <a:r>
              <a:rPr lang="en-US" altLang="ko-KR" sz="1200" dirty="0"/>
              <a:t>(</a:t>
            </a:r>
            <a:r>
              <a:rPr lang="ko-KR" altLang="en-US" sz="1200" dirty="0"/>
              <a:t>디스플레이 </a:t>
            </a:r>
            <a:r>
              <a:rPr lang="en-US" altLang="ko-KR" sz="1200" dirty="0"/>
              <a:t>2</a:t>
            </a:r>
            <a:r>
              <a:rPr lang="ko-KR" altLang="en-US" sz="1200" dirty="0"/>
              <a:t>가지</a:t>
            </a:r>
            <a:r>
              <a:rPr lang="en-US" altLang="ko-KR" sz="1200" dirty="0"/>
              <a:t>)</a:t>
            </a:r>
          </a:p>
          <a:p>
            <a:pPr marL="0" indent="0">
              <a:buNone/>
            </a:pPr>
            <a:r>
              <a:rPr lang="en-US" altLang="ko-KR" sz="1200" dirty="0"/>
              <a:t>         - </a:t>
            </a:r>
            <a:r>
              <a:rPr lang="ko-KR" altLang="en-US" sz="1200" dirty="0"/>
              <a:t>기타설정 </a:t>
            </a:r>
            <a:r>
              <a:rPr lang="en-US" altLang="ko-KR" sz="1200" dirty="0"/>
              <a:t>/ </a:t>
            </a:r>
            <a:r>
              <a:rPr lang="ko-KR" altLang="en-US" sz="1200" dirty="0"/>
              <a:t>핸들 음성 인식 버튼 단축키 지정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</a:t>
            </a:r>
            <a:r>
              <a:rPr lang="ko-KR" altLang="en-US" sz="1200" dirty="0"/>
              <a:t> </a:t>
            </a:r>
            <a:r>
              <a:rPr lang="en-US" altLang="ko-KR" sz="1200" dirty="0"/>
              <a:t> 5. </a:t>
            </a:r>
            <a:r>
              <a:rPr lang="ko-KR" altLang="en-US" sz="1200" dirty="0"/>
              <a:t>오디오설정</a:t>
            </a:r>
            <a:endParaRPr lang="en-US" altLang="ko-KR" sz="1200" dirty="0"/>
          </a:p>
        </p:txBody>
      </p:sp>
      <p:sp>
        <p:nvSpPr>
          <p:cNvPr id="4" name="내용 개체 틀 2">
            <a:extLst>
              <a:ext uri="{FF2B5EF4-FFF2-40B4-BE49-F238E27FC236}">
                <a16:creationId xmlns:a16="http://schemas.microsoft.com/office/drawing/2014/main" id="{62D755C1-1894-0DB2-1A06-AC38F8B2D41C}"/>
              </a:ext>
            </a:extLst>
          </p:cNvPr>
          <p:cNvSpPr txBox="1">
            <a:spLocks/>
          </p:cNvSpPr>
          <p:nvPr/>
        </p:nvSpPr>
        <p:spPr>
          <a:xfrm>
            <a:off x="6924607" y="762778"/>
            <a:ext cx="3600635" cy="4394816"/>
          </a:xfrm>
          <a:prstGeom prst="rect">
            <a:avLst/>
          </a:prstGeom>
        </p:spPr>
        <p:txBody>
          <a:bodyPr vert="horz" wrap="none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dirty="0"/>
              <a:t>III.  </a:t>
            </a:r>
            <a:r>
              <a:rPr lang="ko-KR" altLang="en-US" sz="1200" dirty="0"/>
              <a:t>기본 </a:t>
            </a:r>
            <a:r>
              <a:rPr lang="en-US" altLang="ko-KR" sz="1200" dirty="0"/>
              <a:t>APP</a:t>
            </a:r>
            <a:r>
              <a:rPr lang="ko-KR" altLang="en-US" sz="1200" dirty="0"/>
              <a:t> 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1. </a:t>
            </a:r>
            <a:r>
              <a:rPr lang="ko-KR" altLang="en-US" sz="1200" dirty="0" err="1"/>
              <a:t>핸즈프리</a:t>
            </a:r>
            <a:r>
              <a:rPr lang="ko-KR" altLang="en-US" sz="1200" dirty="0"/>
              <a:t> 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2. CAR (</a:t>
            </a:r>
            <a:r>
              <a:rPr lang="ko-KR" altLang="en-US" sz="1200" dirty="0"/>
              <a:t>자동차 </a:t>
            </a:r>
            <a:r>
              <a:rPr lang="en-US" altLang="ko-KR" sz="1200" dirty="0"/>
              <a:t>AV/AVN</a:t>
            </a:r>
            <a:r>
              <a:rPr lang="ko-KR" altLang="en-US" sz="1200" dirty="0"/>
              <a:t>메뉴로 나오기</a:t>
            </a:r>
            <a:r>
              <a:rPr lang="en-US" altLang="ko-KR" sz="1200" dirty="0"/>
              <a:t>) </a:t>
            </a:r>
          </a:p>
          <a:p>
            <a:pPr marL="0" indent="0">
              <a:buNone/>
            </a:pPr>
            <a:r>
              <a:rPr lang="en-US" altLang="ko-KR" sz="1200" dirty="0"/>
              <a:t>     3. </a:t>
            </a:r>
            <a:r>
              <a:rPr lang="ko-KR" altLang="en-US" sz="1200" dirty="0"/>
              <a:t>기타 </a:t>
            </a:r>
            <a:r>
              <a:rPr lang="en-US" altLang="ko-KR" sz="1200" dirty="0"/>
              <a:t>AUTO PLAY </a:t>
            </a:r>
          </a:p>
          <a:p>
            <a:pPr marL="0" indent="0">
              <a:buNone/>
            </a:pPr>
            <a:r>
              <a:rPr lang="en-US" altLang="ko-KR" sz="1200" dirty="0"/>
              <a:t>     4. </a:t>
            </a:r>
            <a:r>
              <a:rPr lang="ko-KR" altLang="en-US" sz="1200" dirty="0" err="1"/>
              <a:t>티맵</a:t>
            </a:r>
            <a:r>
              <a:rPr lang="ko-KR" altLang="en-US" sz="1200" dirty="0"/>
              <a:t> 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5. </a:t>
            </a:r>
            <a:r>
              <a:rPr lang="ko-KR" altLang="en-US" sz="1200" dirty="0" err="1"/>
              <a:t>카카오톡</a:t>
            </a:r>
            <a:r>
              <a:rPr lang="en-US" altLang="ko-KR" sz="1200" dirty="0"/>
              <a:t>/</a:t>
            </a:r>
            <a:r>
              <a:rPr lang="ko-KR" altLang="en-US" sz="1200" dirty="0" err="1"/>
              <a:t>카카오내비</a:t>
            </a:r>
            <a:r>
              <a:rPr lang="ko-KR" altLang="en-US" sz="1200" dirty="0"/>
              <a:t> 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6. YOUTUBE/ADJUMP </a:t>
            </a:r>
          </a:p>
          <a:p>
            <a:pPr marL="0" indent="0">
              <a:buNone/>
            </a:pPr>
            <a:r>
              <a:rPr lang="en-US" altLang="ko-KR" sz="1200" dirty="0"/>
              <a:t>     7. </a:t>
            </a:r>
            <a:r>
              <a:rPr lang="ko-KR" altLang="en-US" sz="1200" dirty="0" err="1"/>
              <a:t>삼성인터넷</a:t>
            </a:r>
            <a:r>
              <a:rPr lang="ko-KR" altLang="en-US" sz="1200" dirty="0"/>
              <a:t> 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8. </a:t>
            </a:r>
            <a:r>
              <a:rPr lang="ko-KR" altLang="en-US" sz="1200" dirty="0" err="1"/>
              <a:t>와글스토어</a:t>
            </a:r>
            <a:endParaRPr lang="en-US" altLang="ko-KR" sz="1200" dirty="0"/>
          </a:p>
          <a:p>
            <a:pPr marL="285744" indent="-285744">
              <a:buAutoNum type="romanUcPeriod" startAt="4"/>
            </a:pPr>
            <a:r>
              <a:rPr lang="ko-KR" altLang="en-US" sz="1200" dirty="0"/>
              <a:t>유용한 </a:t>
            </a:r>
            <a:r>
              <a:rPr lang="en-US" altLang="ko-KR" sz="1200" dirty="0"/>
              <a:t>APP </a:t>
            </a:r>
          </a:p>
          <a:p>
            <a:pPr marL="0" indent="0">
              <a:buNone/>
            </a:pPr>
            <a:r>
              <a:rPr lang="en-US" altLang="ko-KR" sz="1200" dirty="0"/>
              <a:t>     1. </a:t>
            </a:r>
            <a:r>
              <a:rPr lang="ko-KR" altLang="en-US" sz="1200" dirty="0"/>
              <a:t>구글플레이 스토어 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2. </a:t>
            </a:r>
            <a:r>
              <a:rPr lang="ko-KR" altLang="en-US" sz="1200" dirty="0"/>
              <a:t>실시간 시청 </a:t>
            </a:r>
            <a:r>
              <a:rPr lang="en-US" altLang="ko-KR" sz="1200" dirty="0"/>
              <a:t>APP </a:t>
            </a:r>
          </a:p>
          <a:p>
            <a:pPr marL="0" indent="0">
              <a:buNone/>
            </a:pPr>
            <a:r>
              <a:rPr lang="en-US" altLang="ko-KR" sz="1200" dirty="0"/>
              <a:t>         </a:t>
            </a:r>
            <a:r>
              <a:rPr lang="ko-KR" altLang="en-US" sz="1200" dirty="0" err="1"/>
              <a:t>라디오앱</a:t>
            </a:r>
            <a:r>
              <a:rPr lang="en-US" altLang="ko-KR" sz="1200" dirty="0"/>
              <a:t>, IPTV APP </a:t>
            </a:r>
          </a:p>
          <a:p>
            <a:pPr marL="0" indent="0">
              <a:buNone/>
            </a:pPr>
            <a:r>
              <a:rPr lang="en-US" altLang="ko-KR" sz="1200" dirty="0"/>
              <a:t>     3. </a:t>
            </a:r>
            <a:r>
              <a:rPr lang="ko-KR" altLang="en-US" sz="1200" dirty="0"/>
              <a:t>사무실 </a:t>
            </a:r>
            <a:r>
              <a:rPr lang="ko-KR" altLang="en-US" sz="1200" dirty="0" err="1"/>
              <a:t>환경구성</a:t>
            </a:r>
            <a:r>
              <a:rPr lang="ko-KR" altLang="en-US" sz="1200" dirty="0"/>
              <a:t> </a:t>
            </a:r>
            <a:r>
              <a:rPr lang="en-US" altLang="ko-KR" sz="1200" dirty="0"/>
              <a:t>APP (</a:t>
            </a:r>
            <a:r>
              <a:rPr lang="ko-KR" altLang="en-US" sz="1200" dirty="0" err="1"/>
              <a:t>폴라리스</a:t>
            </a:r>
            <a:r>
              <a:rPr lang="ko-KR" altLang="en-US" sz="1200" dirty="0"/>
              <a:t> 오피스</a:t>
            </a:r>
            <a:r>
              <a:rPr lang="en-US" altLang="ko-KR" sz="1200" dirty="0"/>
              <a:t>)</a:t>
            </a:r>
          </a:p>
          <a:p>
            <a:pPr marL="0" indent="0">
              <a:buNone/>
            </a:pPr>
            <a:r>
              <a:rPr lang="en-US" altLang="ko-KR" sz="1200" dirty="0" smtClean="0"/>
              <a:t>V</a:t>
            </a:r>
            <a:r>
              <a:rPr lang="en-US" altLang="ko-KR" sz="1200" dirty="0"/>
              <a:t>. Q&amp;A  </a:t>
            </a:r>
          </a:p>
          <a:p>
            <a:pPr marL="0" indent="0">
              <a:buNone/>
            </a:pPr>
            <a:r>
              <a:rPr lang="en-US" altLang="ko-KR" sz="1200" dirty="0"/>
              <a:t>    1. </a:t>
            </a:r>
            <a:r>
              <a:rPr lang="ko-KR" altLang="en-US" sz="1200" dirty="0"/>
              <a:t>인터넷 연결 </a:t>
            </a:r>
            <a:r>
              <a:rPr lang="en-US" altLang="ko-KR" sz="1200" dirty="0"/>
              <a:t>USIM</a:t>
            </a:r>
            <a:r>
              <a:rPr lang="ko-KR" altLang="en-US" sz="1200" dirty="0"/>
              <a:t>은 </a:t>
            </a:r>
            <a:r>
              <a:rPr lang="ko-KR" altLang="en-US" sz="1200" dirty="0" err="1"/>
              <a:t>어떤것을</a:t>
            </a:r>
            <a:r>
              <a:rPr lang="ko-KR" altLang="en-US" sz="1200" dirty="0"/>
              <a:t> 사용해야하나요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2. </a:t>
            </a:r>
            <a:r>
              <a:rPr lang="ko-KR" altLang="en-US" sz="1200" dirty="0"/>
              <a:t>차량과 연결이 되지 않는데 어떻게 해야하나요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3. </a:t>
            </a:r>
            <a:r>
              <a:rPr lang="ko-KR" altLang="en-US" sz="1200" dirty="0"/>
              <a:t>캐스트가 동작하지 </a:t>
            </a:r>
            <a:r>
              <a:rPr lang="ko-KR" altLang="en-US" sz="1200" dirty="0" err="1"/>
              <a:t>않는것</a:t>
            </a:r>
            <a:r>
              <a:rPr lang="ko-KR" altLang="en-US" sz="1200" dirty="0"/>
              <a:t> 같아요 </a:t>
            </a: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4. </a:t>
            </a:r>
            <a:r>
              <a:rPr lang="ko-KR" altLang="en-US" sz="1200" dirty="0" err="1"/>
              <a:t>핸즈프리</a:t>
            </a:r>
            <a:r>
              <a:rPr lang="ko-KR" altLang="en-US" sz="1200" dirty="0"/>
              <a:t> 연결 </a:t>
            </a:r>
            <a:endParaRPr lang="en-US" altLang="ko-KR" sz="1200" dirty="0"/>
          </a:p>
          <a:p>
            <a:pPr marL="0" indent="0">
              <a:buNone/>
            </a:pPr>
            <a:endParaRPr lang="en-US" altLang="ko-KR" sz="1200" dirty="0"/>
          </a:p>
          <a:p>
            <a:pPr marL="0" indent="0">
              <a:buNone/>
            </a:pPr>
            <a:r>
              <a:rPr lang="en-US" altLang="ko-KR" sz="1200" dirty="0"/>
              <a:t>     </a:t>
            </a:r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2D755C1-1894-0DB2-1A06-AC38F8B2D41C}"/>
              </a:ext>
            </a:extLst>
          </p:cNvPr>
          <p:cNvSpPr txBox="1">
            <a:spLocks/>
          </p:cNvSpPr>
          <p:nvPr/>
        </p:nvSpPr>
        <p:spPr>
          <a:xfrm>
            <a:off x="8367967" y="762851"/>
            <a:ext cx="3600635" cy="4394816"/>
          </a:xfrm>
          <a:prstGeom prst="rect">
            <a:avLst/>
          </a:prstGeom>
        </p:spPr>
        <p:txBody>
          <a:bodyPr vert="horz" wrap="none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ko-KR" sz="1200" dirty="0"/>
          </a:p>
        </p:txBody>
      </p:sp>
    </p:spTree>
    <p:extLst>
      <p:ext uri="{BB962C8B-B14F-4D97-AF65-F5344CB8AC3E}">
        <p14:creationId xmlns:p14="http://schemas.microsoft.com/office/powerpoint/2010/main" val="12991005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>
            <a:extLst>
              <a:ext uri="{FF2B5EF4-FFF2-40B4-BE49-F238E27FC236}">
                <a16:creationId xmlns:a16="http://schemas.microsoft.com/office/drawing/2014/main" id="{375C8A74-8C91-8587-BC41-C3FF66019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6" y="3313913"/>
            <a:ext cx="3950592" cy="2314800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0475877E-2A02-16D9-6FE6-FF91AFF355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09" y="3313913"/>
            <a:ext cx="3950592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블루투스 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: </a:t>
            </a: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기타 블루투스 연결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의 설정을 통해 기타 블루투스 기기와 연결하여 사용이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5)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페어링을 진행합니다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8" y="2790693"/>
            <a:ext cx="4563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6)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페어링을 완료합니다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11377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그림 51">
            <a:extLst>
              <a:ext uri="{FF2B5EF4-FFF2-40B4-BE49-F238E27FC236}">
                <a16:creationId xmlns:a16="http://schemas.microsoft.com/office/drawing/2014/main" id="{94242D02-4156-ED1D-69EF-35839C2F4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6" y="3313913"/>
            <a:ext cx="3950591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어플리케이션 관리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– 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어플 이동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의 메인 화면에서 어플리케이션 관리는 매우 직관적인 터치로 정리가 가능합니다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어플 아이콘을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2~3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초가 터치합니다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9" y="2790693"/>
            <a:ext cx="46558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이동하고자 하는 방향으로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끌어다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놓으면 이동할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74D81B2A-F48A-3C72-6FA3-C4B77D83637D}"/>
              </a:ext>
            </a:extLst>
          </p:cNvPr>
          <p:cNvSpPr/>
          <p:nvPr/>
        </p:nvSpPr>
        <p:spPr>
          <a:xfrm>
            <a:off x="2919073" y="3505801"/>
            <a:ext cx="1699325" cy="297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71BDA15-D534-9558-C9B1-060A3C8686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6" y="3313913"/>
            <a:ext cx="3950592" cy="23148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FD041B82-5E95-812A-8434-4927A8410C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09" y="3313913"/>
            <a:ext cx="3950592" cy="23148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94C156E-6AE0-D148-FB15-2CD1D31D1172}"/>
              </a:ext>
            </a:extLst>
          </p:cNvPr>
          <p:cNvSpPr txBox="1"/>
          <p:nvPr/>
        </p:nvSpPr>
        <p:spPr>
          <a:xfrm>
            <a:off x="430212" y="2052030"/>
            <a:ext cx="109011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이동하고자하는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어플 아이콘을 길게 터치하시어 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끌어다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놓으면 이동하실 수 있습니다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6224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어플리케이션 관리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어플 삭제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의 메인 화면에서 어플리케이션 관리는 매우 직관적인 터치로 정리가 가능합니다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어플 아이콘을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2~3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초가 터치하여 휴지통에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끌어다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놓습니다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9" y="2790693"/>
            <a:ext cx="46558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알림 팝업에서 확인 버튼을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468389D-50F1-CA40-8DFB-4380BC093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6" y="3313913"/>
            <a:ext cx="3950592" cy="231480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7F7805BD-90F2-D2BE-46E2-DEB6AD11F5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09" y="3313913"/>
            <a:ext cx="3950592" cy="23148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94C156E-6AE0-D148-FB15-2CD1D31D1172}"/>
              </a:ext>
            </a:extLst>
          </p:cNvPr>
          <p:cNvSpPr txBox="1"/>
          <p:nvPr/>
        </p:nvSpPr>
        <p:spPr>
          <a:xfrm>
            <a:off x="430212" y="2052030"/>
            <a:ext cx="109011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삭제하고자 하는 어플 아이콘을 길게 터치하시어 좌측 상단에 표출되는 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휴치통에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끌어다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놓으면 어플을 삭제하실 수 있습니다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54291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그림 50">
            <a:extLst>
              <a:ext uri="{FF2B5EF4-FFF2-40B4-BE49-F238E27FC236}">
                <a16:creationId xmlns:a16="http://schemas.microsoft.com/office/drawing/2014/main" id="{DA75F36F-08B4-8E24-914F-81D7275E4E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1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더 보기 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/ </a:t>
            </a: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소리 설정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(1/2)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2" y="1647762"/>
            <a:ext cx="11533187" cy="81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와 연결된 차량의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소리를 설정하는 방법은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1)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차량 순정 시스템 소리 설정 방법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2) CAST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와 블루투스 연결된 스마트폰 소리 설정 방법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3) CAST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소리 설정 방법  세가지가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 중 세번째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CAST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의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소리 설정 방법은 다음과 같습니다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메인 메뉴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어플로 접속하여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더 보기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9" y="2790693"/>
            <a:ext cx="30838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소리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74D81B2A-F48A-3C72-6FA3-C4B77D83637D}"/>
              </a:ext>
            </a:extLst>
          </p:cNvPr>
          <p:cNvSpPr/>
          <p:nvPr/>
        </p:nvSpPr>
        <p:spPr>
          <a:xfrm>
            <a:off x="2919073" y="4341068"/>
            <a:ext cx="1699325" cy="297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3118977-F5EF-0EC6-3512-D272109510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276" y="3313913"/>
            <a:ext cx="3950592" cy="2314800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5D2F150B-7B22-BDBA-D693-336E7C52FEF8}"/>
              </a:ext>
            </a:extLst>
          </p:cNvPr>
          <p:cNvSpPr/>
          <p:nvPr/>
        </p:nvSpPr>
        <p:spPr>
          <a:xfrm>
            <a:off x="7067247" y="4750642"/>
            <a:ext cx="1699325" cy="3928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9854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5CA3A6E4-1AD1-A9ED-12E5-FC5FCBBC8BFC}"/>
              </a:ext>
            </a:extLst>
          </p:cNvPr>
          <p:cNvGrpSpPr/>
          <p:nvPr/>
        </p:nvGrpSpPr>
        <p:grpSpPr>
          <a:xfrm>
            <a:off x="787746" y="3313913"/>
            <a:ext cx="3954455" cy="2862443"/>
            <a:chOff x="-4910884" y="1187641"/>
            <a:chExt cx="3954455" cy="2862443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30806A35-7D2B-22DE-A230-A06CFE8FB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907021" y="1187641"/>
              <a:ext cx="3950592" cy="2314800"/>
            </a:xfrm>
            <a:prstGeom prst="rect">
              <a:avLst/>
            </a:prstGeom>
          </p:spPr>
        </p:pic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39964618-C35F-20DF-3A24-BEBD779BB7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910884" y="3502441"/>
              <a:ext cx="3949200" cy="547643"/>
            </a:xfrm>
            <a:prstGeom prst="rect">
              <a:avLst/>
            </a:prstGeom>
          </p:spPr>
        </p:pic>
      </p:grp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더 보기 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/ </a:t>
            </a: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소리 설정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(2/2)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2" y="1647762"/>
            <a:ext cx="11533187" cy="81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와 연결된 차량의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소리를 설정하는 방법은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1)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차량 순정 시스템 소리 설정 방법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2) CAST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와 블루투스 연결된 스마트폰 소리 설정 방법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3) CAST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소리 설정 방법  세가지가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 중 세번째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CAST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의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소리 설정 방법은 다음과 같습니다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다섯 가지 소리 설정을 조절할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111980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BF6F91EC-40B3-E120-EFCD-DDAC563AF6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276" y="3313913"/>
            <a:ext cx="3950592" cy="2314800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DA75F36F-08B4-8E24-914F-81D7275E4E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1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차량 설정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시스템 절전 시간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의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차량 설정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메뉴를 살펴보면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시스템 절전 시간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과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충전 전류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에 관하여 설정할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메인 메뉴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어플로 접속하여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차량 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9" y="2790693"/>
            <a:ext cx="30838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시스템 절전 시간을 조절할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74D81B2A-F48A-3C72-6FA3-C4B77D83637D}"/>
              </a:ext>
            </a:extLst>
          </p:cNvPr>
          <p:cNvSpPr/>
          <p:nvPr/>
        </p:nvSpPr>
        <p:spPr>
          <a:xfrm>
            <a:off x="912905" y="5187950"/>
            <a:ext cx="3706720" cy="297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78FFF2-0EEE-B5DB-C6C5-659687AD4D85}"/>
              </a:ext>
            </a:extLst>
          </p:cNvPr>
          <p:cNvSpPr txBox="1"/>
          <p:nvPr/>
        </p:nvSpPr>
        <p:spPr>
          <a:xfrm>
            <a:off x="430212" y="2052030"/>
            <a:ext cx="10901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시스템 절전 시간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은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CAST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사용 중 차량 시동을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OFF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하여 별도 전원없이 입력이 없을 시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CAST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가 절전모드로 변환되는 시간을 말합니다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b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</a:b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시간은 최소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2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분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~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최대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10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분까지 설정 가능합니다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5003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CBB2EEF2-7681-B51D-05C1-45595A0D1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276" y="3313913"/>
            <a:ext cx="3950592" cy="2314800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DA75F36F-08B4-8E24-914F-81D7275E4E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1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차량 설정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충전 전류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의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차량 설정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메뉴를 살펴보면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시스템 절전 시간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과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충전 전류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에 관하여 설정할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메인 메뉴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어플로 접속하여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차량 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9" y="2790693"/>
            <a:ext cx="40662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CAST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충전 전류를 조절할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74D81B2A-F48A-3C72-6FA3-C4B77D83637D}"/>
              </a:ext>
            </a:extLst>
          </p:cNvPr>
          <p:cNvSpPr/>
          <p:nvPr/>
        </p:nvSpPr>
        <p:spPr>
          <a:xfrm>
            <a:off x="912905" y="5187950"/>
            <a:ext cx="3706720" cy="297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78FFF2-0EEE-B5DB-C6C5-659687AD4D85}"/>
              </a:ext>
            </a:extLst>
          </p:cNvPr>
          <p:cNvSpPr txBox="1"/>
          <p:nvPr/>
        </p:nvSpPr>
        <p:spPr>
          <a:xfrm>
            <a:off x="430212" y="2052030"/>
            <a:ext cx="11237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충전 전류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는 차량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USB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연결 시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CAST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가 충전되는 전류를 설정할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차량의 전류공급 컨디션에 따라 최소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400mA~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최대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1000mA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까지 설정합니다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b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</a:b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권장하는 전류는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900mA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이며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충전속도 및 차량 전류 공급 이슈에 의한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USB </a:t>
            </a:r>
            <a:r>
              <a:rPr lang="ko-KR" altLang="en-US" sz="1400" dirty="0" err="1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디스커넥션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현상 등을 고려하여 사용자가 맞춤 설정이 가능합니다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10594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37C09B3-6678-B24D-A9DB-C4A5EC506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3913"/>
            <a:ext cx="3950592" cy="2314800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DA75F36F-08B4-8E24-914F-81D7275E4E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1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디스플레이 설정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– </a:t>
            </a:r>
            <a:r>
              <a:rPr kumimoji="0" lang="ko-KR" alt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플로팅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 버튼</a:t>
            </a:r>
            <a:endParaRPr lang="en-US" altLang="ko-KR" sz="1600" dirty="0">
              <a:solidFill>
                <a:prstClr val="white">
                  <a:lumMod val="50000"/>
                </a:prst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1" y="1647762"/>
            <a:ext cx="10349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의 디스플레이 설정은 사용자의 편의성에 맞춰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CAST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조작 설정을 변경하거나 주행 중 안전을 위한 디스플레이 잠금 관련 설정이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메인 메뉴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어플로 접속하여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디스플레이 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/>
            </a:r>
            <a:b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</a:b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플로팅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버튼 메뉴를 클릭하여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ON/OFF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할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74D81B2A-F48A-3C72-6FA3-C4B77D83637D}"/>
              </a:ext>
            </a:extLst>
          </p:cNvPr>
          <p:cNvSpPr/>
          <p:nvPr/>
        </p:nvSpPr>
        <p:spPr>
          <a:xfrm>
            <a:off x="926049" y="4763101"/>
            <a:ext cx="3674526" cy="297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2503E0D0-6BD8-240C-DBFC-E134D187C14D}"/>
              </a:ext>
            </a:extLst>
          </p:cNvPr>
          <p:cNvSpPr/>
          <p:nvPr/>
        </p:nvSpPr>
        <p:spPr>
          <a:xfrm>
            <a:off x="6894028" y="3784699"/>
            <a:ext cx="3674526" cy="297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83F266-F665-A7C0-DB37-175F0516CAA4}"/>
              </a:ext>
            </a:extLst>
          </p:cNvPr>
          <p:cNvSpPr txBox="1"/>
          <p:nvPr/>
        </p:nvSpPr>
        <p:spPr>
          <a:xfrm>
            <a:off x="430212" y="2052030"/>
            <a:ext cx="112379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‘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플로팅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버튼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’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이란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화면 조작 시 나오는 작은 동그란 버튼이며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디스플레이 설정을 통해 활성화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/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비활성화 설정이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94860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999C2619-9169-3D7C-35A2-5CB4D64536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3" cy="23148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8F296E40-DB53-6B95-9739-209F303329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플로팅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버튼 메뉴를 클릭하여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ON/OFF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할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09A1159-C5C8-0DDD-708F-3D9A97ED6AE5}"/>
              </a:ext>
            </a:extLst>
          </p:cNvPr>
          <p:cNvSpPr/>
          <p:nvPr/>
        </p:nvSpPr>
        <p:spPr>
          <a:xfrm>
            <a:off x="929643" y="4626526"/>
            <a:ext cx="3674526" cy="297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디스플레이 설정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– </a:t>
            </a:r>
            <a:r>
              <a:rPr kumimoji="0" lang="ko-KR" alt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주행중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 동영상 시청금지</a:t>
            </a:r>
            <a:endParaRPr lang="en-US" altLang="ko-KR" sz="1600" dirty="0">
              <a:solidFill>
                <a:prstClr val="white">
                  <a:lumMod val="50000"/>
                </a:prst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의 디스플레이 설정은 사용자의 편의성에 맞춰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CAST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조작 설정을 변경하거나 주행 중 안전을 위한 디스플레이 잠금 관련 설정이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BECAC2-EE89-CF86-CEE1-5DE110A7992F}"/>
              </a:ext>
            </a:extLst>
          </p:cNvPr>
          <p:cNvSpPr txBox="1"/>
          <p:nvPr/>
        </p:nvSpPr>
        <p:spPr>
          <a:xfrm>
            <a:off x="430212" y="2052030"/>
            <a:ext cx="112379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‘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주행중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동영상 시청금지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’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메뉴를 통해 안전하게 어플을 제어할 수 있습니다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해당 잠금 제어는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5km/h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이상 </a:t>
            </a:r>
            <a:r>
              <a:rPr lang="ko-KR" altLang="en-US" sz="1400" dirty="0" err="1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주행시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자동 설정됩니다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A73F43-4CCE-0AE8-9C1B-AFF115CCEA65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시청 금지할 어플을 선택합니다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449043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F0642EE-9242-336B-2565-1C5804D0BF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6" y="3313913"/>
            <a:ext cx="3950592" cy="23148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83B9451-7F41-2557-CEE4-D5825F312D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79" y="3313913"/>
            <a:ext cx="3950592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기타 설정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(1/2)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의 기타 설정을 통해 추가적인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CAST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설정을 할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메인 메뉴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어플로 접속하여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기타 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9" y="2790693"/>
            <a:ext cx="30838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추가적인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CAST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 메뉴가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74D81B2A-F48A-3C72-6FA3-C4B77D83637D}"/>
              </a:ext>
            </a:extLst>
          </p:cNvPr>
          <p:cNvSpPr/>
          <p:nvPr/>
        </p:nvSpPr>
        <p:spPr>
          <a:xfrm>
            <a:off x="906123" y="5179330"/>
            <a:ext cx="3691277" cy="2978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3775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1EA9AE6-95D7-27ED-6EC2-9F64C0F4F87D}"/>
              </a:ext>
            </a:extLst>
          </p:cNvPr>
          <p:cNvSpPr txBox="1">
            <a:spLocks/>
          </p:cNvSpPr>
          <p:nvPr/>
        </p:nvSpPr>
        <p:spPr>
          <a:xfrm>
            <a:off x="3980627" y="1189601"/>
            <a:ext cx="5358205" cy="7669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000" b="1" dirty="0">
                <a:solidFill>
                  <a:schemeClr val="accent1">
                    <a:lumMod val="75000"/>
                  </a:schemeClr>
                </a:solidFill>
                <a:ea typeface="나눔스퀘어 ExtraBold" panose="020B0600000101010101" pitchFamily="50" charset="-127"/>
              </a:rPr>
              <a:t>Ⅰ. CAST</a:t>
            </a:r>
            <a:r>
              <a:rPr lang="ko-KR" altLang="en-US" sz="2000" b="1" dirty="0">
                <a:solidFill>
                  <a:schemeClr val="accent1">
                    <a:lumMod val="75000"/>
                  </a:schemeClr>
                </a:solidFill>
                <a:ea typeface="나눔스퀘어 ExtraBold" panose="020B0600000101010101" pitchFamily="50" charset="-127"/>
              </a:rPr>
              <a:t> 사용 전</a:t>
            </a:r>
            <a:endParaRPr lang="ko-KR" altLang="en-US" sz="2000" b="1" dirty="0"/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id="{67F3873B-733A-3635-283F-8FC3253CFEE7}"/>
              </a:ext>
            </a:extLst>
          </p:cNvPr>
          <p:cNvSpPr txBox="1">
            <a:spLocks/>
          </p:cNvSpPr>
          <p:nvPr/>
        </p:nvSpPr>
        <p:spPr>
          <a:xfrm>
            <a:off x="4396646" y="2037498"/>
            <a:ext cx="5620191" cy="5871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안전하게 사용하기 위한 주의 사항 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구성품 </a:t>
            </a: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&amp; </a:t>
            </a: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보증정보 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차량연결 </a:t>
            </a: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(AV/AVN </a:t>
            </a: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연결</a:t>
            </a: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)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버튼동작 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긴급조치</a:t>
            </a: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</a:t>
            </a: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공장초기화 </a:t>
            </a:r>
            <a:endParaRPr lang="ko-KR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현 1"/>
          <p:cNvSpPr/>
          <p:nvPr/>
        </p:nvSpPr>
        <p:spPr>
          <a:xfrm flipH="1">
            <a:off x="-2470214" y="576072"/>
            <a:ext cx="4933766" cy="5127425"/>
          </a:xfrm>
          <a:prstGeom prst="chord">
            <a:avLst>
              <a:gd name="adj1" fmla="val 5418570"/>
              <a:gd name="adj2" fmla="val 1620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14665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DFE4EE15-971E-A828-B2C1-859BB416E9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6" y="3313913"/>
            <a:ext cx="3950592" cy="23148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C02EAFCF-5172-C54C-F586-53BF95D721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79" y="3313913"/>
            <a:ext cx="3950592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Ⅱ. CAST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시작하기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설정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기타 설정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(2/2)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의 기타 설정을 통해 추가적인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CAST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설정을 할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부팅 앱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통하여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CAST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부팅 시 자동 시작되는 어플을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/>
            </a:r>
            <a:b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</a:b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선택할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9" y="2790693"/>
            <a:ext cx="4411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핸들 음성인식 버튼 단축키 지정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통해 차량 핸들 버튼을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/>
            </a:r>
            <a:b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</a:b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통해 제어할 어플을 선택할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107203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1EA9AE6-95D7-27ED-6EC2-9F64C0F4F87D}"/>
              </a:ext>
            </a:extLst>
          </p:cNvPr>
          <p:cNvSpPr txBox="1">
            <a:spLocks/>
          </p:cNvSpPr>
          <p:nvPr/>
        </p:nvSpPr>
        <p:spPr>
          <a:xfrm>
            <a:off x="3980627" y="1189601"/>
            <a:ext cx="5358205" cy="7669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000" b="1" dirty="0">
                <a:solidFill>
                  <a:schemeClr val="accent1">
                    <a:lumMod val="75000"/>
                  </a:schemeClr>
                </a:solidFill>
                <a:ea typeface="나눔스퀘어 ExtraBold" panose="020B0600000101010101" pitchFamily="50" charset="-127"/>
              </a:rPr>
              <a:t>Ⅲ. </a:t>
            </a:r>
            <a:r>
              <a:rPr lang="ko-KR" altLang="en-US" sz="2000" b="1" dirty="0">
                <a:solidFill>
                  <a:schemeClr val="accent1">
                    <a:lumMod val="75000"/>
                  </a:schemeClr>
                </a:solidFill>
                <a:ea typeface="나눔스퀘어 ExtraBold" panose="020B0600000101010101" pitchFamily="50" charset="-127"/>
              </a:rPr>
              <a:t>기본 </a:t>
            </a:r>
            <a:r>
              <a:rPr lang="en-US" altLang="ko-KR" sz="2000" b="1" dirty="0">
                <a:solidFill>
                  <a:schemeClr val="accent1">
                    <a:lumMod val="75000"/>
                  </a:schemeClr>
                </a:solidFill>
                <a:ea typeface="나눔스퀘어 ExtraBold" panose="020B0600000101010101" pitchFamily="50" charset="-127"/>
              </a:rPr>
              <a:t>App</a:t>
            </a:r>
            <a:endParaRPr lang="ko-KR" altLang="en-US" sz="2000" b="1" dirty="0"/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id="{67F3873B-733A-3635-283F-8FC3253CFEE7}"/>
              </a:ext>
            </a:extLst>
          </p:cNvPr>
          <p:cNvSpPr txBox="1">
            <a:spLocks/>
          </p:cNvSpPr>
          <p:nvPr/>
        </p:nvSpPr>
        <p:spPr>
          <a:xfrm>
            <a:off x="4396646" y="2037498"/>
            <a:ext cx="5620191" cy="5871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핸즈프리</a:t>
            </a:r>
            <a:endParaRPr lang="ko-KR" altLang="en-US" sz="20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CAR (</a:t>
            </a: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자동차 </a:t>
            </a: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AV/AVN </a:t>
            </a: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메뉴로 나오기</a:t>
            </a: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)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기타  </a:t>
            </a: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AUTO PLAY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T-MAP</a:t>
            </a:r>
            <a:endParaRPr lang="ko-KR" altLang="en-US" sz="20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카카오톡</a:t>
            </a: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/</a:t>
            </a:r>
            <a:r>
              <a:rPr lang="ko-KR" altLang="en-US" sz="20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카카오내비</a:t>
            </a:r>
            <a:endParaRPr lang="ko-KR" altLang="en-US" sz="20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YOUTUBE/ADJUMP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삼성인터넷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와글스토어</a:t>
            </a:r>
            <a:endParaRPr lang="ko-KR" altLang="en-US" sz="20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L="342891" indent="-34289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현 1"/>
          <p:cNvSpPr/>
          <p:nvPr/>
        </p:nvSpPr>
        <p:spPr>
          <a:xfrm flipH="1">
            <a:off x="-2470214" y="576072"/>
            <a:ext cx="4933766" cy="5127425"/>
          </a:xfrm>
          <a:prstGeom prst="chord">
            <a:avLst>
              <a:gd name="adj1" fmla="val 5418570"/>
              <a:gd name="adj2" fmla="val 1620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43732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D4208FE7-594A-82F3-8561-C0E4FEF8B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6" y="3313913"/>
            <a:ext cx="3950592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 err="1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핸즈프리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 err="1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핸즈프리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3772FF-3C6D-3CCD-CBA6-FD47ED7E94A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와 스마트폰의 블루투스로 연결은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‘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핸즈프리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‘ 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어플을 통해서도 연결이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4781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‘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핸즈프리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어플을 터치하여 실행합니다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8" y="2790693"/>
            <a:ext cx="4449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자동으로 검색이 안되면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검색 버튼으로 기기를 검색합니다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EBC9000E-9B5F-6151-902B-B06DCA6A98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" y="3313913"/>
            <a:ext cx="3950592" cy="2314800"/>
          </a:xfrm>
          <a:prstGeom prst="rect">
            <a:avLst/>
          </a:prstGeom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1BB170C3-B56E-CD28-C7C1-4CC7228A10A1}"/>
              </a:ext>
            </a:extLst>
          </p:cNvPr>
          <p:cNvSpPr/>
          <p:nvPr/>
        </p:nvSpPr>
        <p:spPr>
          <a:xfrm>
            <a:off x="10327480" y="3933625"/>
            <a:ext cx="357189" cy="4502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8034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 err="1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핸즈프리</a:t>
            </a:r>
            <a:endParaRPr lang="ko-KR" altLang="en-US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7F5071-E0A7-D5B1-657B-847B7DAF145F}"/>
              </a:ext>
            </a:extLst>
          </p:cNvPr>
          <p:cNvSpPr txBox="1"/>
          <p:nvPr/>
        </p:nvSpPr>
        <p:spPr>
          <a:xfrm>
            <a:off x="654015" y="2790693"/>
            <a:ext cx="5195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연결할 기기를 찾으면 연결 버튼을 터치하여 등록 요청합니다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368461-605D-BF4C-DB3B-1CEDD5609B69}"/>
              </a:ext>
            </a:extLst>
          </p:cNvPr>
          <p:cNvSpPr txBox="1"/>
          <p:nvPr/>
        </p:nvSpPr>
        <p:spPr>
          <a:xfrm>
            <a:off x="6675578" y="2790693"/>
            <a:ext cx="5195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4)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스마트폰에서 연결 요청을 수락하여 등록 버튼을 터치하면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CAST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와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/>
            </a:r>
            <a:b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</a:b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연결합니다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F7464460-83D6-953A-CE51-A27020AE470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579" y="3313913"/>
            <a:ext cx="1141545" cy="2314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33AA420-344C-DF57-D2B0-E8825C68F86A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 err="1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핸즈프리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9493B2-2038-40BB-00CC-3A159E73AEC4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와 스마트폰의 블루투스로 연결은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‘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핸즈프리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‘ 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어플을 통해서도 연결이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ECFF8B3B-5447-339E-3FC1-3FE163679D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79" y="3313913"/>
            <a:ext cx="3950592" cy="2314800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360B35A3-25D9-2E90-38DC-6E6FF5F454F2}"/>
              </a:ext>
            </a:extLst>
          </p:cNvPr>
          <p:cNvSpPr/>
          <p:nvPr/>
        </p:nvSpPr>
        <p:spPr>
          <a:xfrm>
            <a:off x="4354511" y="4554659"/>
            <a:ext cx="357189" cy="4502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A71C1AC3-CF72-785D-5799-C89AA8FF74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518" y="3313913"/>
            <a:ext cx="3950592" cy="23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0620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70D0862-917B-7947-3BC1-56C8F13FBB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881" y="3313913"/>
            <a:ext cx="6196727" cy="231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Car</a:t>
            </a:r>
            <a:endParaRPr lang="ko-KR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42880C-3908-C9FE-1756-E3F313F3F1BD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Car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28C273-3B5E-1BCD-54C8-D1550F5220CF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‘Car’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어플을 사용하여 차량의 기본 내비게이션 대시보드로 이동할 수 있습니다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6EEAF3-CD24-81CA-648D-23562D62B961}"/>
              </a:ext>
            </a:extLst>
          </p:cNvPr>
          <p:cNvSpPr txBox="1"/>
          <p:nvPr/>
        </p:nvSpPr>
        <p:spPr>
          <a:xfrm>
            <a:off x="654015" y="2101361"/>
            <a:ext cx="8329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‘Car’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어플을 터치 또는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플로팅버튼에서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차량 화면 이동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버튼을 터치하여 기본 내비게이션 대시보드로 이동합니다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4" name="화살표: 오른쪽 13">
            <a:extLst>
              <a:ext uri="{FF2B5EF4-FFF2-40B4-BE49-F238E27FC236}">
                <a16:creationId xmlns:a16="http://schemas.microsoft.com/office/drawing/2014/main" id="{CCDFCA81-67BD-7CEE-53A8-4B32E9CF8864}"/>
              </a:ext>
            </a:extLst>
          </p:cNvPr>
          <p:cNvSpPr/>
          <p:nvPr/>
        </p:nvSpPr>
        <p:spPr>
          <a:xfrm>
            <a:off x="4960609" y="4095750"/>
            <a:ext cx="357269" cy="745156"/>
          </a:xfrm>
          <a:prstGeom prst="rightArrow">
            <a:avLst/>
          </a:prstGeom>
          <a:solidFill>
            <a:srgbClr val="CB1B3B"/>
          </a:solidFill>
          <a:ln w="19050">
            <a:solidFill>
              <a:srgbClr val="CB1B3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89FE37F-B4BF-922B-327E-120938979182}"/>
              </a:ext>
            </a:extLst>
          </p:cNvPr>
          <p:cNvGrpSpPr/>
          <p:nvPr/>
        </p:nvGrpSpPr>
        <p:grpSpPr>
          <a:xfrm>
            <a:off x="1360372" y="2554960"/>
            <a:ext cx="3246798" cy="1902421"/>
            <a:chOff x="780079" y="3313913"/>
            <a:chExt cx="3950592" cy="2314800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D839BE9A-98DB-9425-DF14-22F28DBC6F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079" y="3313913"/>
              <a:ext cx="3950592" cy="2314800"/>
            </a:xfrm>
            <a:prstGeom prst="rect">
              <a:avLst/>
            </a:prstGeom>
          </p:spPr>
        </p:pic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1E9ACCBE-8AB4-4754-A1B8-1C8C239131FF}"/>
                </a:ext>
              </a:extLst>
            </p:cNvPr>
            <p:cNvSpPr/>
            <p:nvPr/>
          </p:nvSpPr>
          <p:spPr>
            <a:xfrm>
              <a:off x="2936633" y="3429000"/>
              <a:ext cx="974435" cy="96555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id="{754B72F6-9D63-F54B-C14F-61ABD70216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287" y="4603203"/>
            <a:ext cx="3239883" cy="1898369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AACB5BB9-6FC9-8638-926C-1FC7CAF83896}"/>
              </a:ext>
            </a:extLst>
          </p:cNvPr>
          <p:cNvSpPr/>
          <p:nvPr/>
        </p:nvSpPr>
        <p:spPr>
          <a:xfrm>
            <a:off x="4256835" y="4692772"/>
            <a:ext cx="357269" cy="3540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79039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9E2663CE-D342-BEBB-F65A-DD18A229E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447" y="3319977"/>
            <a:ext cx="3950591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Car</a:t>
            </a:r>
            <a:endParaRPr lang="ko-KR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42880C-3908-C9FE-1756-E3F313F3F1BD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Car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28C273-3B5E-1BCD-54C8-D1550F5220CF}"/>
              </a:ext>
            </a:extLst>
          </p:cNvPr>
          <p:cNvSpPr txBox="1"/>
          <p:nvPr/>
        </p:nvSpPr>
        <p:spPr>
          <a:xfrm>
            <a:off x="430213" y="1647762"/>
            <a:ext cx="855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‘Car’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어플을 사용하여 차량의 기본 내비게이션 대시보드로 이동할 수 있습니다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5" name="화살표: 오른쪽 14">
            <a:extLst>
              <a:ext uri="{FF2B5EF4-FFF2-40B4-BE49-F238E27FC236}">
                <a16:creationId xmlns:a16="http://schemas.microsoft.com/office/drawing/2014/main" id="{74A4FDA4-2D89-4941-28AD-528265B0DB0B}"/>
              </a:ext>
            </a:extLst>
          </p:cNvPr>
          <p:cNvSpPr/>
          <p:nvPr/>
        </p:nvSpPr>
        <p:spPr>
          <a:xfrm>
            <a:off x="7134686" y="4095750"/>
            <a:ext cx="357269" cy="745156"/>
          </a:xfrm>
          <a:prstGeom prst="rightArrow">
            <a:avLst/>
          </a:prstGeom>
          <a:solidFill>
            <a:srgbClr val="CB1B3B"/>
          </a:solidFill>
          <a:ln w="19050">
            <a:solidFill>
              <a:srgbClr val="CB1B3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8FACA5-6A4F-7C0A-E0EB-6594946A82E3}"/>
              </a:ext>
            </a:extLst>
          </p:cNvPr>
          <p:cNvSpPr txBox="1"/>
          <p:nvPr/>
        </p:nvSpPr>
        <p:spPr>
          <a:xfrm>
            <a:off x="711194" y="2790693"/>
            <a:ext cx="11076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CAST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가 연결되면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기기 연결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메뉴가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‘Car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Play’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아이콘으로 변경되며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변경된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‘Car Play’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아이콘을 터치하면 다시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CAST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화면으로 이동합니다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803B8A76-0674-2CAA-232A-49B29B5C02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501" y="3319977"/>
            <a:ext cx="6179340" cy="23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타원 23">
            <a:extLst>
              <a:ext uri="{FF2B5EF4-FFF2-40B4-BE49-F238E27FC236}">
                <a16:creationId xmlns:a16="http://schemas.microsoft.com/office/drawing/2014/main" id="{57369F43-9D96-02BD-0E0B-1ECC4FE38E45}"/>
              </a:ext>
            </a:extLst>
          </p:cNvPr>
          <p:cNvSpPr/>
          <p:nvPr/>
        </p:nvSpPr>
        <p:spPr>
          <a:xfrm>
            <a:off x="3937444" y="3933624"/>
            <a:ext cx="971550" cy="8382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 err="1"/>
              <a:t>카플레이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27024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그림 41">
            <a:extLst>
              <a:ext uri="{FF2B5EF4-FFF2-40B4-BE49-F238E27FC236}">
                <a16:creationId xmlns:a16="http://schemas.microsoft.com/office/drawing/2014/main" id="{C62E01EB-D36C-001C-414F-AB8B248858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518" y="3313913"/>
            <a:ext cx="3950592" cy="2314800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1E534D85-CBC8-0728-3CE9-D3290DC980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9977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3" y="2790693"/>
            <a:ext cx="44994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Auto Play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어플을 실행하여 휴대폰과 블루투스 연결합니다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기타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AUTO PLAY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기타 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AUTO PLAY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내 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기본탑재된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“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Auto Play”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어플을 통해 무선 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카플레이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및 무선 안드로이드 오토 연결이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b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</a:b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첫 실행에서만 인터넷 연결이 필요하며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이후에는 인터넷이 연결이 되어 있지 않더라도 사용이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A73F43-4CCE-0AE8-9C1B-AFF115CCEA65}"/>
              </a:ext>
            </a:extLst>
          </p:cNvPr>
          <p:cNvSpPr txBox="1"/>
          <p:nvPr/>
        </p:nvSpPr>
        <p:spPr>
          <a:xfrm>
            <a:off x="6675578" y="2790693"/>
            <a:ext cx="51903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휴대폰 블루투스 목록에서 설정한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CAST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블루투스를 찾아 연결합니다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/>
            </a:r>
            <a:b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</a:b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 </a:t>
            </a:r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(Ⅱ. CAST </a:t>
            </a:r>
            <a:r>
              <a:rPr lang="ko-KR" altLang="en-US" sz="12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시작하기 </a:t>
            </a:r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– </a:t>
            </a:r>
            <a:r>
              <a:rPr lang="ko-KR" altLang="en-US" sz="12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 </a:t>
            </a:r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– </a:t>
            </a:r>
            <a:r>
              <a:rPr lang="ko-KR" altLang="en-US" sz="12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블루투스 </a:t>
            </a:r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: </a:t>
            </a:r>
            <a:r>
              <a:rPr lang="ko-KR" altLang="en-US" sz="12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휴대폰 블루투스 연결 참고</a:t>
            </a:r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E64E8CF7-4067-F928-AAC3-7D08C2D2DF4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579" y="3313913"/>
            <a:ext cx="1069027" cy="23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4962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7B341C8-28F8-F0C3-AA8A-3567AABE7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2" cy="23148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A6C45496-01AB-AC38-A6C8-37A6689EF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9977"/>
            <a:ext cx="1069027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4103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 CAST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블루투스를 연결하시고 와이파이를 연결하여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/>
            </a:r>
            <a:b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</a:b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무선 연결을 완료합니다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기타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AUTO PLAY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기타 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AUTO PLAY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내 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기본탑재된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“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Auto Play”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어플을 통해 무선 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카플레이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및 무선 안드로이드 오토 연결이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b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</a:b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첫 실행에서만 인터넷 연결이 필요하며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이후에는 인터넷이 연결이 되어 있지 않더라도 사용이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1D92B24-2FC4-1591-D618-1BEA8637A3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1" y="3313913"/>
            <a:ext cx="3950592" cy="23148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494D759-27FC-C22D-7733-850791D2D94B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4)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다시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Auto Play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실행합니다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975939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0ADE3752-AEAF-2CB8-CB5B-87580CCFC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기타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AUTO PLAY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기타 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AUTO PLAY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내 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기본탑재된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“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Auto Play”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어플을 통해 무선 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카플레이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및 무선 안드로이드 오토 연결이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b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</a:b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첫 실행에서만 인터넷 연결이 필요하며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이후에는 인터넷이 연결이 되어 있지 않더라도 사용이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A15F65-D839-9A33-6BB0-99F6F34EBCBF}"/>
              </a:ext>
            </a:extLst>
          </p:cNvPr>
          <p:cNvSpPr txBox="1"/>
          <p:nvPr/>
        </p:nvSpPr>
        <p:spPr>
          <a:xfrm>
            <a:off x="711194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5)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휴대폰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카플레이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화면과 연결되었습니다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88973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5202E339-ACAB-9559-09D8-8E84827EE8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1" cy="23148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A7D397E-B4A1-CFD4-545D-1243C0AE5F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4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en-US" altLang="ko-KR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Tmap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실행하여 우측 하단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전체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TMAP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TMAP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TMA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P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은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CAST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내 기본 설치되어 있는 어플리케이션입니다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b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</a:b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TMAP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업그레이드는 어플리케이션 삭제를 먼저하고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PLAY Store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에서 최신버전을 다운로드하는 방법으로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A73F43-4CCE-0AE8-9C1B-AFF115CCEA65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우측 상단의 톱니바퀴 아이콘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FDB33899-7C92-52D6-612C-44F554050102}"/>
              </a:ext>
            </a:extLst>
          </p:cNvPr>
          <p:cNvSpPr/>
          <p:nvPr/>
        </p:nvSpPr>
        <p:spPr>
          <a:xfrm>
            <a:off x="4208907" y="5272037"/>
            <a:ext cx="372618" cy="3566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C0EB2CDF-90B4-25A6-3327-FC1D443A2DA3}"/>
              </a:ext>
            </a:extLst>
          </p:cNvPr>
          <p:cNvSpPr/>
          <p:nvPr/>
        </p:nvSpPr>
        <p:spPr>
          <a:xfrm>
            <a:off x="10137941" y="3429000"/>
            <a:ext cx="372618" cy="3566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6363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E4CCD4-44C8-B32C-9D67-947AA7D56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441" y="490298"/>
            <a:ext cx="7172508" cy="424102"/>
          </a:xfrm>
        </p:spPr>
        <p:txBody>
          <a:bodyPr>
            <a:normAutofit/>
          </a:bodyPr>
          <a:lstStyle/>
          <a:p>
            <a:r>
              <a:rPr lang="ko-KR" altLang="en-US" sz="2400" dirty="0" smtClean="0">
                <a:solidFill>
                  <a:schemeClr val="accent1">
                    <a:lumMod val="75000"/>
                  </a:schemeClr>
                </a:solidFill>
                <a:ea typeface="나눔스퀘어 ExtraBold" panose="020B0600000101010101" pitchFamily="50" charset="-127"/>
              </a:rPr>
              <a:t>배터리 </a:t>
            </a:r>
            <a:r>
              <a:rPr lang="ko-KR" altLang="en-US" sz="2400" dirty="0" err="1" smtClean="0">
                <a:solidFill>
                  <a:schemeClr val="accent1">
                    <a:lumMod val="75000"/>
                  </a:schemeClr>
                </a:solidFill>
                <a:ea typeface="나눔스퀘어 ExtraBold" panose="020B0600000101010101" pitchFamily="50" charset="-127"/>
              </a:rPr>
              <a:t>안전사항</a:t>
            </a:r>
            <a:endParaRPr lang="ko-KR" alt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2D755C1-1894-0DB2-1A06-AC38F8B2D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3441" y="3215617"/>
            <a:ext cx="4305193" cy="98309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ko-KR" sz="16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배터리는 안전을 위하여 </a:t>
            </a: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80</a:t>
            </a: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％까지만 충전됩니다</a:t>
            </a: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5FD193-6E22-B8C5-4667-E19D22809464}"/>
              </a:ext>
            </a:extLst>
          </p:cNvPr>
          <p:cNvSpPr txBox="1"/>
          <p:nvPr/>
        </p:nvSpPr>
        <p:spPr>
          <a:xfrm>
            <a:off x="9656618" y="151744"/>
            <a:ext cx="3025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Ⅰ. CAST</a:t>
            </a:r>
            <a:r>
              <a:rPr lang="ko-KR" altLang="en-US" sz="1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를</a:t>
            </a:r>
            <a:r>
              <a:rPr lang="en-US" altLang="ko-KR" sz="1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</a:t>
            </a:r>
            <a:r>
              <a:rPr lang="ko-KR" altLang="en-US" sz="1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시작하기 전에</a:t>
            </a:r>
            <a:endParaRPr lang="ko-KR" altLang="en-US" sz="1600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AF8F1928-E8AA-3E53-5FB4-F83793154D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08519" y="3169258"/>
            <a:ext cx="1939474" cy="193947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731A03D-86A6-CCC2-BD3D-7796D46A779D}"/>
              </a:ext>
            </a:extLst>
          </p:cNvPr>
          <p:cNvSpPr txBox="1"/>
          <p:nvPr/>
        </p:nvSpPr>
        <p:spPr>
          <a:xfrm>
            <a:off x="6683447" y="2211315"/>
            <a:ext cx="21896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0" dirty="0"/>
              <a:t>80%</a:t>
            </a:r>
            <a:endParaRPr lang="ko-KR" altLang="en-US" sz="8000" dirty="0"/>
          </a:p>
        </p:txBody>
      </p:sp>
    </p:spTree>
    <p:extLst>
      <p:ext uri="{BB962C8B-B14F-4D97-AF65-F5344CB8AC3E}">
        <p14:creationId xmlns:p14="http://schemas.microsoft.com/office/powerpoint/2010/main" val="3396658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5202E339-ACAB-9559-09D8-8E84827EE8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1" cy="23148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A7D397E-B4A1-CFD4-545D-1243C0AE5F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4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en-US" altLang="ko-KR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Tmap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실행하여 우측 하단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전체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TMAP</a:t>
            </a:r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TMAP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누구 인공지능을 설정하는 방법입니다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 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A73F43-4CCE-0AE8-9C1B-AFF115CCEA65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우측 상단의 톱니바퀴 아이콘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FDB33899-7C92-52D6-612C-44F554050102}"/>
              </a:ext>
            </a:extLst>
          </p:cNvPr>
          <p:cNvSpPr/>
          <p:nvPr/>
        </p:nvSpPr>
        <p:spPr>
          <a:xfrm>
            <a:off x="4208907" y="5272037"/>
            <a:ext cx="372618" cy="3566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C0EB2CDF-90B4-25A6-3327-FC1D443A2DA3}"/>
              </a:ext>
            </a:extLst>
          </p:cNvPr>
          <p:cNvSpPr/>
          <p:nvPr/>
        </p:nvSpPr>
        <p:spPr>
          <a:xfrm>
            <a:off x="10137941" y="3429000"/>
            <a:ext cx="372618" cy="3566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495D28-16AD-EBC7-BE06-882BAB2FBF06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TMAP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– NUGU(1/2)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46213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1A5FAA67-A645-6587-96A7-E0B59A6572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1" cy="23148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F67C883B-548D-AAAA-DC7E-F220A63711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4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설정 내에서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‘NUGU’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 찾아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09A1159-C5C8-0DDD-708F-3D9A97ED6AE5}"/>
              </a:ext>
            </a:extLst>
          </p:cNvPr>
          <p:cNvSpPr/>
          <p:nvPr/>
        </p:nvSpPr>
        <p:spPr>
          <a:xfrm>
            <a:off x="1253073" y="4055026"/>
            <a:ext cx="3674526" cy="5169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TMAP</a:t>
            </a:r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A73F43-4CCE-0AE8-9C1B-AFF115CCEA65}"/>
              </a:ext>
            </a:extLst>
          </p:cNvPr>
          <p:cNvSpPr txBox="1"/>
          <p:nvPr/>
        </p:nvSpPr>
        <p:spPr>
          <a:xfrm>
            <a:off x="6675578" y="2790693"/>
            <a:ext cx="460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4) 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인공지능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NUGU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사용하기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메뉴로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ON/OFF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설정 가능합니다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4528D1-DD60-32CD-0341-DF652C2A01C0}"/>
              </a:ext>
            </a:extLst>
          </p:cNvPr>
          <p:cNvSpPr txBox="1"/>
          <p:nvPr/>
        </p:nvSpPr>
        <p:spPr>
          <a:xfrm>
            <a:off x="430211" y="1647762"/>
            <a:ext cx="10349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TMAP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누구 인공지능을 설정하는 방법입니다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04E42E-673D-5841-96EE-28262EE8B955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TMAP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– NUGU(2/2)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CC41E991-B97D-23CE-1546-2389674052F7}"/>
              </a:ext>
            </a:extLst>
          </p:cNvPr>
          <p:cNvSpPr/>
          <p:nvPr/>
        </p:nvSpPr>
        <p:spPr>
          <a:xfrm>
            <a:off x="10252075" y="3985847"/>
            <a:ext cx="442981" cy="4376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981841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5202E339-ACAB-9559-09D8-8E84827EE8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1" cy="23148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A7D397E-B4A1-CFD4-545D-1243C0AE5F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4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en-US" altLang="ko-KR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Tmap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실행하여 우측 하단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전체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TMAP</a:t>
            </a:r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A73F43-4CCE-0AE8-9C1B-AFF115CCEA65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우측 상단의 톱니바퀴 아이콘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FDB33899-7C92-52D6-612C-44F554050102}"/>
              </a:ext>
            </a:extLst>
          </p:cNvPr>
          <p:cNvSpPr/>
          <p:nvPr/>
        </p:nvSpPr>
        <p:spPr>
          <a:xfrm>
            <a:off x="4208907" y="5272037"/>
            <a:ext cx="372618" cy="3566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C0EB2CDF-90B4-25A6-3327-FC1D443A2DA3}"/>
              </a:ext>
            </a:extLst>
          </p:cNvPr>
          <p:cNvSpPr/>
          <p:nvPr/>
        </p:nvSpPr>
        <p:spPr>
          <a:xfrm>
            <a:off x="10137941" y="3429000"/>
            <a:ext cx="372618" cy="3566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CD7653-B73A-3FBA-2D40-0D3F84955D89}"/>
              </a:ext>
            </a:extLst>
          </p:cNvPr>
          <p:cNvSpPr txBox="1"/>
          <p:nvPr/>
        </p:nvSpPr>
        <p:spPr>
          <a:xfrm>
            <a:off x="430211" y="1647762"/>
            <a:ext cx="10349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TMAP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아리아 인공지능을 설정하는 방법입니다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E646C2-1E06-5272-3FA8-F15662390696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TMAP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–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ARIA(1/2)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74764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1A5FAA67-A645-6587-96A7-E0B59A6572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1" cy="23148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F67C883B-548D-AAAA-DC7E-F220A63711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4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설정 내에서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‘NUGU’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 찾아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09A1159-C5C8-0DDD-708F-3D9A97ED6AE5}"/>
              </a:ext>
            </a:extLst>
          </p:cNvPr>
          <p:cNvSpPr/>
          <p:nvPr/>
        </p:nvSpPr>
        <p:spPr>
          <a:xfrm>
            <a:off x="1253073" y="4055026"/>
            <a:ext cx="3674526" cy="5169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TMAP</a:t>
            </a:r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A73F43-4CCE-0AE8-9C1B-AFF115CCEA65}"/>
              </a:ext>
            </a:extLst>
          </p:cNvPr>
          <p:cNvSpPr txBox="1"/>
          <p:nvPr/>
        </p:nvSpPr>
        <p:spPr>
          <a:xfrm>
            <a:off x="6675578" y="2790693"/>
            <a:ext cx="47248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4) 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이름을 불러 대화 시작하기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메뉴로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ON/OFF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설정 가능합니다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4528D1-DD60-32CD-0341-DF652C2A01C0}"/>
              </a:ext>
            </a:extLst>
          </p:cNvPr>
          <p:cNvSpPr txBox="1"/>
          <p:nvPr/>
        </p:nvSpPr>
        <p:spPr>
          <a:xfrm>
            <a:off x="430211" y="1647762"/>
            <a:ext cx="10349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TMAP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아리아 인공지능을 설정하는 방법입니다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04E42E-673D-5841-96EE-28262EE8B955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TMAP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–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ARIA(2/2)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CC41E991-B97D-23CE-1546-2389674052F7}"/>
              </a:ext>
            </a:extLst>
          </p:cNvPr>
          <p:cNvSpPr/>
          <p:nvPr/>
        </p:nvSpPr>
        <p:spPr>
          <a:xfrm>
            <a:off x="10252075" y="3985847"/>
            <a:ext cx="442981" cy="4376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351034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그림 61">
            <a:extLst>
              <a:ext uri="{FF2B5EF4-FFF2-40B4-BE49-F238E27FC236}">
                <a16:creationId xmlns:a16="http://schemas.microsoft.com/office/drawing/2014/main" id="{912E2097-73E2-A3D5-7EE9-B7A3A23A0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969" y="3767337"/>
            <a:ext cx="3225600" cy="189000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0CFE5582-A73F-03A8-9F2C-09E5C1F12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782" y="3767337"/>
            <a:ext cx="3223419" cy="1888722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카카오톡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/</a:t>
            </a:r>
            <a:r>
              <a:rPr lang="ko-KR" altLang="en-US" sz="1100" dirty="0" err="1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카카오내비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카카오톡</a:t>
            </a:r>
            <a:endParaRPr lang="en-US" altLang="ko-KR" sz="1600" dirty="0">
              <a:solidFill>
                <a:prstClr val="white">
                  <a:lumMod val="50000"/>
                </a:prst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카카오톡은 기본 설치되어 있는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Play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스토어를 통해 설치할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b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</a:b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CAST USIM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번호를 통해 새 카카오계정을 생성할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A73F43-4CCE-0AE8-9C1B-AFF115CCEA65}"/>
              </a:ext>
            </a:extLst>
          </p:cNvPr>
          <p:cNvSpPr txBox="1"/>
          <p:nvPr/>
        </p:nvSpPr>
        <p:spPr>
          <a:xfrm>
            <a:off x="4964367" y="3238053"/>
            <a:ext cx="25859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새로운 카카오계정 만들기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클릭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3150824-D812-5DFA-31DE-F76A42BE5B39}"/>
              </a:ext>
            </a:extLst>
          </p:cNvPr>
          <p:cNvSpPr txBox="1"/>
          <p:nvPr/>
        </p:nvSpPr>
        <p:spPr>
          <a:xfrm>
            <a:off x="654016" y="3238053"/>
            <a:ext cx="6362246" cy="2323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‘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카카오톡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’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을 실행합니다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2) ‘</a:t>
            </a:r>
            <a:r>
              <a:rPr lang="ko-KR" altLang="en-US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새로운 카카오계정 만들기</a:t>
            </a:r>
            <a:r>
              <a:rPr lang="en-US" altLang="ko-KR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 </a:t>
            </a:r>
            <a:r>
              <a:rPr lang="ko-KR" altLang="en-US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클릭합니다</a:t>
            </a:r>
            <a:r>
              <a:rPr lang="en-US" altLang="ko-KR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3)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이용약관에 동의합니다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4) </a:t>
            </a:r>
            <a:r>
              <a:rPr lang="ko-KR" altLang="en-US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전화번호는 자동으로 입력됩니다</a:t>
            </a:r>
            <a:r>
              <a:rPr lang="en-US" altLang="ko-KR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5)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인증번호를 인증합니다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.(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인증번호는 자동으로 입력됩니다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)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6)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계정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ID,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생년월일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성별을 입력합니다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7)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이메일 항목은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나중에 하기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’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클릭합니다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3C19A580-E4DD-DFC3-7F50-5F269020C5D9}"/>
              </a:ext>
            </a:extLst>
          </p:cNvPr>
          <p:cNvSpPr/>
          <p:nvPr/>
        </p:nvSpPr>
        <p:spPr>
          <a:xfrm>
            <a:off x="6234396" y="5073643"/>
            <a:ext cx="859790" cy="2223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5517781-16AB-EE0F-E3B8-EB18E27383C3}"/>
              </a:ext>
            </a:extLst>
          </p:cNvPr>
          <p:cNvSpPr txBox="1"/>
          <p:nvPr/>
        </p:nvSpPr>
        <p:spPr>
          <a:xfrm>
            <a:off x="8431553" y="3238053"/>
            <a:ext cx="3106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4)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전화번호는 자동으로 입력됩니다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6B50B448-46E9-AF8F-AF82-EC2B0BC0B3B4}"/>
              </a:ext>
            </a:extLst>
          </p:cNvPr>
          <p:cNvSpPr/>
          <p:nvPr/>
        </p:nvSpPr>
        <p:spPr>
          <a:xfrm>
            <a:off x="8511968" y="4509000"/>
            <a:ext cx="3225599" cy="2223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105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290C4CAB-D9F4-354B-3570-8FD76E2BB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482" y="3767337"/>
            <a:ext cx="3225600" cy="1890000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카카오톡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/</a:t>
            </a:r>
            <a:r>
              <a:rPr lang="ko-KR" altLang="en-US" sz="1100" dirty="0" err="1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카카오내비</a:t>
            </a:r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A73F43-4CCE-0AE8-9C1B-AFF115CCEA65}"/>
              </a:ext>
            </a:extLst>
          </p:cNvPr>
          <p:cNvSpPr txBox="1"/>
          <p:nvPr/>
        </p:nvSpPr>
        <p:spPr>
          <a:xfrm>
            <a:off x="6374067" y="3238053"/>
            <a:ext cx="3658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카카오톡으로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시작하기‘를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3150824-D812-5DFA-31DE-F76A42BE5B39}"/>
              </a:ext>
            </a:extLst>
          </p:cNvPr>
          <p:cNvSpPr txBox="1"/>
          <p:nvPr/>
        </p:nvSpPr>
        <p:spPr>
          <a:xfrm>
            <a:off x="654016" y="3238053"/>
            <a:ext cx="6362246" cy="1353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‘</a:t>
            </a:r>
            <a:r>
              <a:rPr lang="ko-KR" altLang="en-US" sz="1400" dirty="0" err="1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카카오내비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’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를 실행합니다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2) ‘</a:t>
            </a:r>
            <a:r>
              <a:rPr lang="ko-KR" altLang="en-US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카카오톡으로 시작하기</a:t>
            </a:r>
            <a:r>
              <a:rPr lang="en-US" altLang="ko-KR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</a:t>
            </a:r>
            <a:r>
              <a:rPr lang="ko-KR" altLang="en-US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를</a:t>
            </a:r>
            <a:r>
              <a:rPr lang="en-US" altLang="ko-KR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r>
              <a:rPr lang="ko-KR" altLang="en-US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클릭합니다</a:t>
            </a:r>
            <a:r>
              <a:rPr lang="en-US" altLang="ko-KR" sz="14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3)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이용약관에 동의합니다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4)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개인정보 수집에 동의합니다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3C19A580-E4DD-DFC3-7F50-5F269020C5D9}"/>
              </a:ext>
            </a:extLst>
          </p:cNvPr>
          <p:cNvSpPr/>
          <p:nvPr/>
        </p:nvSpPr>
        <p:spPr>
          <a:xfrm>
            <a:off x="6525567" y="4924424"/>
            <a:ext cx="3091508" cy="30718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4FC45C-1A62-99F9-5F7C-28676BB02F97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 err="1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카카오내비</a:t>
            </a:r>
            <a:endParaRPr lang="en-US" altLang="ko-KR" sz="1600" dirty="0">
              <a:solidFill>
                <a:prstClr val="white">
                  <a:lumMod val="50000"/>
                </a:prst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CFFF59-919E-1BA9-9697-409AFE0F8A3A}"/>
              </a:ext>
            </a:extLst>
          </p:cNvPr>
          <p:cNvSpPr txBox="1"/>
          <p:nvPr/>
        </p:nvSpPr>
        <p:spPr>
          <a:xfrm>
            <a:off x="430211" y="1647762"/>
            <a:ext cx="10349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카카오톡 계정을 통해 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카카오내비를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이용할 수 있습니다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b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</a:b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다음은 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카카오내비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최초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설정 방법입니다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259797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8CC3AD3C-0861-205B-58EF-E2AF194F79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2" cy="231480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0544D9A4-5BE4-AFE3-E1A7-214D97256E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카카오내비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우측 하단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더보기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09A1159-C5C8-0DDD-708F-3D9A97ED6AE5}"/>
              </a:ext>
            </a:extLst>
          </p:cNvPr>
          <p:cNvSpPr/>
          <p:nvPr/>
        </p:nvSpPr>
        <p:spPr>
          <a:xfrm>
            <a:off x="4035661" y="5330862"/>
            <a:ext cx="425214" cy="3587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카카오톡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/</a:t>
            </a:r>
            <a:r>
              <a:rPr lang="ko-KR" altLang="en-US" sz="1100" dirty="0" err="1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카카오내비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 err="1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카카오내비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– </a:t>
            </a:r>
            <a:r>
              <a:rPr kumimoji="0" lang="ko-KR" alt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헤이카카오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dirty="0" err="1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헤이카카오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음성인식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</a:t>
            </a:r>
            <a:r>
              <a:rPr lang="ko-KR" altLang="en-US" sz="1400" dirty="0" err="1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헤이카카오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)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을 통해 </a:t>
            </a:r>
            <a:r>
              <a:rPr lang="ko-KR" altLang="en-US" sz="1400" dirty="0" err="1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카카오내비를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이용하실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A73F43-4CCE-0AE8-9C1B-AFF115CCEA65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‘</a:t>
            </a:r>
            <a:r>
              <a:rPr lang="en-US" altLang="ko-KR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kakao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en-US" altLang="ko-KR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184A0F30-F02A-E7EC-FB80-EF69BAE7124B}"/>
              </a:ext>
            </a:extLst>
          </p:cNvPr>
          <p:cNvSpPr/>
          <p:nvPr/>
        </p:nvSpPr>
        <p:spPr>
          <a:xfrm>
            <a:off x="6755995" y="4213871"/>
            <a:ext cx="3916768" cy="3587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231785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57B4BA04-43EB-4089-3482-D30532E4F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2" cy="231480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614B430E-F987-AF38-085D-74F843C203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이용약관 동의합니다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카카오톡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/</a:t>
            </a:r>
            <a:r>
              <a:rPr lang="ko-KR" altLang="en-US" sz="1100" dirty="0" err="1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카카오내비</a:t>
            </a:r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dirty="0" err="1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헤이카카오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음성인식을 통해 </a:t>
            </a:r>
            <a:r>
              <a:rPr lang="ko-KR" altLang="en-US" sz="1400" dirty="0" err="1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카카오내비를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이용하실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A73F43-4CCE-0AE8-9C1B-AFF115CCEA65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4) ‘</a:t>
            </a:r>
            <a:r>
              <a:rPr lang="en-US" altLang="ko-KR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kakao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en-US" altLang="ko-KR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사용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184A0F30-F02A-E7EC-FB80-EF69BAE7124B}"/>
              </a:ext>
            </a:extLst>
          </p:cNvPr>
          <p:cNvSpPr/>
          <p:nvPr/>
        </p:nvSpPr>
        <p:spPr>
          <a:xfrm>
            <a:off x="6769090" y="3830455"/>
            <a:ext cx="3916768" cy="3587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FC2761-EAE2-3B24-5EFE-F6EEA700BD5E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 err="1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카카오내비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– </a:t>
            </a:r>
            <a:r>
              <a:rPr kumimoji="0" lang="ko-KR" alt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헤이카카오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660122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2E1054B-D901-51DF-0EC4-D1A3047504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6362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영상시청 중에는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플로팅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버튼의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뒤로가기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메뉴 기능이 편리합니다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09A1159-C5C8-0DDD-708F-3D9A97ED6AE5}"/>
              </a:ext>
            </a:extLst>
          </p:cNvPr>
          <p:cNvSpPr/>
          <p:nvPr/>
        </p:nvSpPr>
        <p:spPr>
          <a:xfrm>
            <a:off x="925826" y="3635774"/>
            <a:ext cx="2503174" cy="41552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YOUTUBE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YOUTUBE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를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통해 </a:t>
            </a:r>
            <a:r>
              <a:rPr lang="en-US" altLang="ko-KR" sz="1400" dirty="0" err="1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Youtube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를 시청하실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b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</a:b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영상 시청 중에는 </a:t>
            </a:r>
            <a:r>
              <a:rPr lang="ko-KR" altLang="en-US" sz="1400" dirty="0" err="1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플로팅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버튼을 통해 화면을 이동하시면 더욱 편리합니다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669663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7E84403-CAB8-9B11-364D-7A685FCE061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2" cy="231480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DABE917C-E033-DE35-7AF3-EFEECC1D003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6362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Play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스토어에서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스킵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점프 설치 및 실행합니다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YOUTUBE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YOUTUBE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– AD jump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Play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스토어를 통해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skip</a:t>
            </a:r>
            <a:r>
              <a:rPr kumimoji="0" lang="en-US" altLang="ko-KR" sz="1400" b="0" i="0" u="none" strike="noStrike" kern="1200" cap="none" spc="0" normalizeH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jump </a:t>
            </a:r>
            <a:r>
              <a:rPr kumimoji="0" lang="ko-KR" altLang="en-US" sz="1400" b="0" i="0" u="none" strike="noStrike" kern="1200" cap="none" spc="0" normalizeH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나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AD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jump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앱을 다운 받으시면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,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Youtube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광고가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5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초 후 자동으로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S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kip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67BAD6A-DD03-6318-6ACF-986B8AF7952D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스킵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점프를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CA1A8A29-62A8-AEB6-FEAC-FBC3990B809B}"/>
              </a:ext>
            </a:extLst>
          </p:cNvPr>
          <p:cNvSpPr/>
          <p:nvPr/>
        </p:nvSpPr>
        <p:spPr>
          <a:xfrm>
            <a:off x="7292975" y="5063553"/>
            <a:ext cx="3486393" cy="3770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2595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E4CCD4-44C8-B32C-9D67-947AA7D56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2206" y="172859"/>
            <a:ext cx="7172508" cy="1504604"/>
          </a:xfrm>
        </p:spPr>
        <p:txBody>
          <a:bodyPr>
            <a:normAutofit/>
          </a:bodyPr>
          <a:lstStyle/>
          <a:p>
            <a:r>
              <a: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운전 중 동영상 시청 등은 삼가해주세요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lang="ko-KR" alt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2D755C1-1894-0DB2-1A06-AC38F8B2D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2206" y="2413313"/>
            <a:ext cx="10809302" cy="36430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운전 시의 동영상 시청은 교통사고의 원인이 될 수도 있습니다</a:t>
            </a: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L="0" indent="0">
              <a:buNone/>
            </a:pP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차량 운전 중 동영상 시청은 삼가해주세요</a:t>
            </a: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5FD193-6E22-B8C5-4667-E19D22809464}"/>
              </a:ext>
            </a:extLst>
          </p:cNvPr>
          <p:cNvSpPr txBox="1"/>
          <p:nvPr/>
        </p:nvSpPr>
        <p:spPr>
          <a:xfrm>
            <a:off x="9656618" y="151744"/>
            <a:ext cx="3025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Ⅰ. CAST</a:t>
            </a:r>
            <a:r>
              <a:rPr lang="ko-KR" altLang="en-US" sz="1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를</a:t>
            </a:r>
            <a:r>
              <a:rPr lang="en-US" altLang="ko-KR" sz="1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</a:t>
            </a:r>
            <a:r>
              <a:rPr lang="ko-KR" altLang="en-US" sz="1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시작하기 전에</a:t>
            </a:r>
            <a:endParaRPr lang="ko-KR" altLang="en-US" sz="1600" dirty="0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D9F48767-E2A1-FA17-691E-2C51FF4DC84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933" y="3833537"/>
            <a:ext cx="1309218" cy="1309218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714C42B0-1F16-6ECC-EBA8-E9931240D49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0065">
            <a:off x="2928632" y="3969555"/>
            <a:ext cx="887588" cy="9186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3B487D16-7B4E-E2B7-B068-9B98E7B1BA2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9358">
            <a:off x="1728785" y="4386495"/>
            <a:ext cx="965673" cy="6152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8182AD5-42EB-5D3D-C4B6-BDD357EF6A56}"/>
              </a:ext>
            </a:extLst>
          </p:cNvPr>
          <p:cNvSpPr txBox="1"/>
          <p:nvPr/>
        </p:nvSpPr>
        <p:spPr>
          <a:xfrm>
            <a:off x="3785380" y="3322404"/>
            <a:ext cx="13791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00" dirty="0"/>
              <a:t>+</a:t>
            </a:r>
            <a:endParaRPr lang="ko-KR" altLang="en-US" sz="138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42BC393-801D-FE10-276E-A8A4C7C6F0E5}"/>
              </a:ext>
            </a:extLst>
          </p:cNvPr>
          <p:cNvSpPr txBox="1"/>
          <p:nvPr/>
        </p:nvSpPr>
        <p:spPr>
          <a:xfrm>
            <a:off x="6480203" y="3322404"/>
            <a:ext cx="60682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00" dirty="0"/>
              <a:t>=</a:t>
            </a:r>
            <a:endParaRPr lang="ko-KR" altLang="en-US" sz="13800" dirty="0"/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54AAF60E-9170-EEBB-CB05-D5010C325B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289" y="3688046"/>
            <a:ext cx="16002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2828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C413F516-2B97-2F7D-94D7-B58162B6FCC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2" cy="23148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6A33238B-20DB-FC99-5B0C-955CABF8AE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6362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스킵점프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사용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on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으로 전환합니다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YOUTUBE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YOUTUBE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– AD jump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Play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스토어를 통해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AD jump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앱을 다운 받으시면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,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Youtube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광고가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5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초 후 자동으로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S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kip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됩니다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67BAD6A-DD03-6318-6ACF-986B8AF7952D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4)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허용 선택하여 완료합니다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CA1A8A29-62A8-AEB6-FEAC-FBC3990B809B}"/>
              </a:ext>
            </a:extLst>
          </p:cNvPr>
          <p:cNvSpPr/>
          <p:nvPr/>
        </p:nvSpPr>
        <p:spPr>
          <a:xfrm>
            <a:off x="4219575" y="4477054"/>
            <a:ext cx="403225" cy="3770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442085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F55D165C-C1E2-1120-64E1-78CB28622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2" cy="231480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88CECE4D-C57F-033D-65C8-D9F7353DBC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삼성인터넷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실행합니다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09A1159-C5C8-0DDD-708F-3D9A97ED6AE5}"/>
              </a:ext>
            </a:extLst>
          </p:cNvPr>
          <p:cNvSpPr/>
          <p:nvPr/>
        </p:nvSpPr>
        <p:spPr>
          <a:xfrm>
            <a:off x="3914775" y="4575725"/>
            <a:ext cx="752893" cy="8662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삼성인터넷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삼성인터넷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(1/3)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타사 제품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다른 경로를 통한 유튜브 영상 재생은 꽉 찬 화면이 불가능하지만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삼성 인터넷’ 을 이용하여 유튜브 주소에 접속 후 유튜브 영상을 재생할 경우 꽉 찬 화면으로 볼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A73F43-4CCE-0AE8-9C1B-AFF115CCEA65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en-US" altLang="ko-KR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Youtube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로 이동합니다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463944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>
            <a:extLst>
              <a:ext uri="{FF2B5EF4-FFF2-40B4-BE49-F238E27FC236}">
                <a16:creationId xmlns:a16="http://schemas.microsoft.com/office/drawing/2014/main" id="{B0C9B571-B414-9F00-B389-D9BF9EDC64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영상을 클릭하고 화면을 확대합니다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09A1159-C5C8-0DDD-708F-3D9A97ED6AE5}"/>
              </a:ext>
            </a:extLst>
          </p:cNvPr>
          <p:cNvSpPr/>
          <p:nvPr/>
        </p:nvSpPr>
        <p:spPr>
          <a:xfrm>
            <a:off x="3617595" y="5059680"/>
            <a:ext cx="352425" cy="3402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삼성인터넷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삼성인터넷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(2/3)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타사 제품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다른 경로를 통한 유튜브 영상 재생은 꽉 찬 화면이 불가능하지만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삼성 인터넷’ 을 이용하여 유튜브 주소에 접속 후 유튜브 영상을 재생할 경우 꽉 찬 화면으로 볼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A73F43-4CCE-0AE8-9C1B-AFF115CCEA65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4)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 후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전체화면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아이콘을 클릭합니다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12261A29-D11F-DC0C-E2C2-8C460CDD62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2" cy="2314800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78E2C0CC-FDFB-EB6A-A45F-93296D6BDDAC}"/>
              </a:ext>
            </a:extLst>
          </p:cNvPr>
          <p:cNvSpPr/>
          <p:nvPr/>
        </p:nvSpPr>
        <p:spPr>
          <a:xfrm>
            <a:off x="10354162" y="4131038"/>
            <a:ext cx="352425" cy="3402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44217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646100E5-DE02-C35F-5ED2-5022986DF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5)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전체화면으로 영상 시청이 가능합니다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삼성인터넷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삼성인터넷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(3/3)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타사 제품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다른 경로를 통한 유튜브 영상 재생은 꽉 찬 화면이 불가능하지만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삼성 인터넷’ 을 이용하여 유튜브 주소에 접속 후 유튜브 영상을 재생할 경우 꽉 찬 화면으로 볼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962753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>
            <a:extLst>
              <a:ext uri="{FF2B5EF4-FFF2-40B4-BE49-F238E27FC236}">
                <a16:creationId xmlns:a16="http://schemas.microsoft.com/office/drawing/2014/main" id="{774C23C4-65C6-7BB9-E2F6-93E8402AFA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2" cy="231480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FD761F19-D19F-6179-3DAE-6D2724C91A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‘Wagle Store’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실행합니다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09A1159-C5C8-0DDD-708F-3D9A97ED6AE5}"/>
              </a:ext>
            </a:extLst>
          </p:cNvPr>
          <p:cNvSpPr/>
          <p:nvPr/>
        </p:nvSpPr>
        <p:spPr>
          <a:xfrm>
            <a:off x="1308883" y="4564684"/>
            <a:ext cx="821542" cy="88996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Ⅲ.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기본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 err="1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와글스토어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 err="1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와글스토어</a:t>
            </a:r>
            <a:endParaRPr lang="en-US" altLang="ko-KR" sz="1600" dirty="0">
              <a:solidFill>
                <a:prstClr val="white">
                  <a:lumMod val="50000"/>
                </a:prst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에 기본 설치되어 있는 기본 어플리케이션입니다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b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</a:b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와글스토어를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실행하여 </a:t>
            </a:r>
            <a:r>
              <a:rPr kumimoji="0" lang="ko-KR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와글미디어의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 다양한 정보를 확인하실 수 있습니다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A73F43-4CCE-0AE8-9C1B-AFF115CCEA65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와글스토어로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방문하여 정보를 확인하실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5325465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1EA9AE6-95D7-27ED-6EC2-9F64C0F4F87D}"/>
              </a:ext>
            </a:extLst>
          </p:cNvPr>
          <p:cNvSpPr txBox="1">
            <a:spLocks/>
          </p:cNvSpPr>
          <p:nvPr/>
        </p:nvSpPr>
        <p:spPr>
          <a:xfrm>
            <a:off x="3980627" y="1189601"/>
            <a:ext cx="5358205" cy="7669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000" b="1" dirty="0">
                <a:solidFill>
                  <a:schemeClr val="accent1">
                    <a:lumMod val="75000"/>
                  </a:schemeClr>
                </a:solidFill>
                <a:ea typeface="나눔스퀘어 ExtraBold" panose="020B0600000101010101" pitchFamily="50" charset="-127"/>
              </a:rPr>
              <a:t>Ⅳ. </a:t>
            </a:r>
            <a:r>
              <a:rPr lang="ko-KR" altLang="en-US" sz="2000" b="1" dirty="0">
                <a:solidFill>
                  <a:schemeClr val="accent1">
                    <a:lumMod val="75000"/>
                  </a:schemeClr>
                </a:solidFill>
                <a:ea typeface="나눔스퀘어 ExtraBold" panose="020B0600000101010101" pitchFamily="50" charset="-127"/>
              </a:rPr>
              <a:t>유용한 </a:t>
            </a:r>
            <a:r>
              <a:rPr lang="en-US" altLang="ko-KR" sz="2000" b="1" dirty="0">
                <a:solidFill>
                  <a:schemeClr val="accent1">
                    <a:lumMod val="75000"/>
                  </a:schemeClr>
                </a:solidFill>
                <a:ea typeface="나눔스퀘어 ExtraBold" panose="020B0600000101010101" pitchFamily="50" charset="-127"/>
              </a:rPr>
              <a:t>App</a:t>
            </a:r>
            <a:endParaRPr lang="ko-KR" altLang="en-US" sz="2000" b="1" dirty="0"/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id="{67F3873B-733A-3635-283F-8FC3253CFEE7}"/>
              </a:ext>
            </a:extLst>
          </p:cNvPr>
          <p:cNvSpPr txBox="1">
            <a:spLocks/>
          </p:cNvSpPr>
          <p:nvPr/>
        </p:nvSpPr>
        <p:spPr>
          <a:xfrm>
            <a:off x="4396646" y="2037498"/>
            <a:ext cx="5620191" cy="5871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구글플레이스토어 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실시간 시청 </a:t>
            </a: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APP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라디오 </a:t>
            </a: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APP, IP TV APP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사무실 환경구성 </a:t>
            </a: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APP (</a:t>
            </a:r>
            <a:r>
              <a:rPr lang="ko-KR" altLang="en-US" sz="20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폴라리스</a:t>
            </a: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오피스</a:t>
            </a: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)</a:t>
            </a: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endParaRPr lang="ko-KR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현 1"/>
          <p:cNvSpPr/>
          <p:nvPr/>
        </p:nvSpPr>
        <p:spPr>
          <a:xfrm flipH="1">
            <a:off x="-2470214" y="576072"/>
            <a:ext cx="4933766" cy="5127425"/>
          </a:xfrm>
          <a:prstGeom prst="chord">
            <a:avLst>
              <a:gd name="adj1" fmla="val 5418570"/>
              <a:gd name="adj2" fmla="val 1620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249418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CAEA36C0-7C4C-1F1A-92CD-53D1E762D5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2" cy="231480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FD761F19-D19F-6179-3DAE-6D2724C91A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‘Play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스토어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실행합니다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09A1159-C5C8-0DDD-708F-3D9A97ED6AE5}"/>
              </a:ext>
            </a:extLst>
          </p:cNvPr>
          <p:cNvSpPr/>
          <p:nvPr/>
        </p:nvSpPr>
        <p:spPr>
          <a:xfrm>
            <a:off x="1289833" y="3507409"/>
            <a:ext cx="821542" cy="88996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Ⅳ.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유용한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 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구글플레이스토어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구글 플레이스토어</a:t>
            </a:r>
            <a:endParaRPr lang="en-US" altLang="ko-KR" sz="1600" dirty="0">
              <a:solidFill>
                <a:prstClr val="white">
                  <a:lumMod val="50000"/>
                </a:prst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CAST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에 기본 설치되어 있는 기본 어플리케이션입니다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b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</a:b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구글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Play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스토어를 실행하여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다양한 어플리케이션을 추가로 자유롭게 다운로드하여 이용하실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C99BE2-BCAA-0CAB-2356-A4B9DE8D2EDA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앱을 검색하여 다운로드할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303123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C694C241-4A6E-DCBA-B12A-F4987579B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4" y="2790693"/>
            <a:ext cx="4298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Play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스토어에서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실시간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TV’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검색하여 다운로드합니다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Ⅳ.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유용한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실시간 시청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APP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실시간 시청 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APP : </a:t>
            </a: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실시간 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구글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Play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스토어를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통해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실시간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TV’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어플리케이션을 다운로드하시면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TV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를 시청하실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526F2B1-1A8B-8E34-F587-CDE1A40C5CD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746407"/>
            <a:ext cx="2358571" cy="13819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8CC42F0-AB14-7931-2446-67F2003F50FF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앱을 실행하여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TV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즐기실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49F1BB16-645C-C169-4BEE-096C047AFDA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418" y="3692655"/>
            <a:ext cx="2358571" cy="138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85481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FF4AD657-FA36-D557-732B-76134F4DB5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2" cy="2314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9A7515B3-3828-75F0-73CB-C40E9732D0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3" y="2790693"/>
            <a:ext cx="4460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Play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스토어에서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와우라디오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검색하여 다운로드합니다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Ⅳ.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유용한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라디오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APP, IPTV APP 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라디오 </a:t>
            </a:r>
            <a:r>
              <a:rPr lang="en-US" altLang="ko-KR" sz="1600" dirty="0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APP : </a:t>
            </a:r>
            <a:r>
              <a:rPr lang="ko-KR" altLang="en-US" sz="1600" dirty="0" err="1">
                <a:solidFill>
                  <a:prstClr val="white">
                    <a:lumMod val="50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와우라디오</a:t>
            </a:r>
            <a:endParaRPr lang="ko-KR" altLang="en-US" sz="1600" dirty="0">
              <a:solidFill>
                <a:prstClr val="white">
                  <a:lumMod val="50000"/>
                </a:prst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구글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Play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스토어를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통해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</a:t>
            </a:r>
            <a:r>
              <a:rPr lang="ko-KR" altLang="en-US" sz="1400" dirty="0" err="1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와우라디오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’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어플리케이션을 다운로드하시면 라디오를 청취하실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0BE361-C36A-ABA6-5D15-DDE7D032F69D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앱을 실행하여 라디오를 즐기실 수 있습니다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0792418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FDD03B2B-082B-518D-C009-4D172703D9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2" cy="23148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5007028-D7A5-771D-034E-EC16FF2E66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3" y="2790693"/>
            <a:ext cx="47048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Play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스토어에서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폴라리스오피스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검색하여 다운로드합니다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Ⅳ.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유용한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사무실 환경구성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APP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사무실 환경구성 </a:t>
            </a: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APP : </a:t>
            </a:r>
            <a:r>
              <a:rPr lang="ko-KR" altLang="en-US" sz="16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폴라리스</a:t>
            </a: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오피스</a:t>
            </a: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(1/3)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0BE361-C36A-ABA6-5D15-DDE7D032F69D}"/>
              </a:ext>
            </a:extLst>
          </p:cNvPr>
          <p:cNvSpPr txBox="1"/>
          <p:nvPr/>
        </p:nvSpPr>
        <p:spPr>
          <a:xfrm>
            <a:off x="6675579" y="2790693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앱을 실행하여 이용약관에 동의합니다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구글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Play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스토어를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통해 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</a:t>
            </a:r>
            <a:r>
              <a:rPr lang="ko-KR" altLang="en-US" sz="1400" dirty="0" err="1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폴라리스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오피스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어플리케이션을 다운로드하시면 오피스 문서 확인 및 간단한 작업을 수행하실 수 있습니다</a:t>
            </a:r>
            <a:r>
              <a:rPr lang="en-US" altLang="ko-KR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5621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E4CCD4-44C8-B32C-9D67-947AA7D56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349" y="180955"/>
            <a:ext cx="7172508" cy="1504604"/>
          </a:xfrm>
        </p:spPr>
        <p:txBody>
          <a:bodyPr>
            <a:normAutofit/>
          </a:bodyPr>
          <a:lstStyle/>
          <a:p>
            <a:r>
              <a: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주기적 펌웨어 업데이트</a:t>
            </a:r>
            <a:endParaRPr lang="ko-KR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2D755C1-1894-0DB2-1A06-AC38F8B2D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349" y="2426282"/>
            <a:ext cx="10809302" cy="36430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CAST</a:t>
            </a: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는 성능 향상 및 안정화를 위하여 </a:t>
            </a:r>
            <a:endParaRPr lang="en-US" altLang="ko-KR" sz="16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L="0" indent="0">
              <a:buNone/>
            </a:pP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주기적인 펌웨어 업데이트를 진행하며</a:t>
            </a: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</a:t>
            </a:r>
          </a:p>
          <a:p>
            <a:pPr marL="0" indent="0">
              <a:buNone/>
            </a:pPr>
            <a:r>
              <a:rPr lang="ko-KR" altLang="en-US" sz="1600" dirty="0" smtClean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업데이트는 </a:t>
            </a:r>
            <a:r>
              <a:rPr lang="en-US" altLang="ko-KR" sz="1600" dirty="0" smtClean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OTA</a:t>
            </a:r>
            <a:r>
              <a:rPr lang="ko-KR" altLang="en-US" sz="1600" dirty="0" smtClean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를 통해서 안내됩니다</a:t>
            </a:r>
            <a:r>
              <a:rPr lang="en-US" altLang="ko-KR" sz="1600" dirty="0" smtClean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5FD193-6E22-B8C5-4667-E19D22809464}"/>
              </a:ext>
            </a:extLst>
          </p:cNvPr>
          <p:cNvSpPr txBox="1"/>
          <p:nvPr/>
        </p:nvSpPr>
        <p:spPr>
          <a:xfrm>
            <a:off x="9656618" y="151744"/>
            <a:ext cx="3025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Ⅰ. CAST</a:t>
            </a:r>
            <a:r>
              <a:rPr lang="ko-KR" altLang="en-US" sz="1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를</a:t>
            </a:r>
            <a:r>
              <a:rPr lang="en-US" altLang="ko-KR" sz="1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</a:t>
            </a:r>
            <a:r>
              <a:rPr lang="ko-KR" altLang="en-US" sz="1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시작하기 전에</a:t>
            </a:r>
            <a:endParaRPr lang="ko-KR" altLang="en-US" sz="1600" dirty="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5C62929E-2283-ABF1-3E97-369638624E8F}"/>
              </a:ext>
            </a:extLst>
          </p:cNvPr>
          <p:cNvGrpSpPr/>
          <p:nvPr/>
        </p:nvGrpSpPr>
        <p:grpSpPr>
          <a:xfrm>
            <a:off x="6096000" y="1965691"/>
            <a:ext cx="6215083" cy="4564202"/>
            <a:chOff x="3675216" y="2112843"/>
            <a:chExt cx="6215083" cy="4564202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1AB9CBA0-0B5D-B898-EAAB-0DFFA7CA69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216" y="2112843"/>
              <a:ext cx="6215083" cy="4564202"/>
            </a:xfrm>
            <a:prstGeom prst="rect">
              <a:avLst/>
            </a:prstGeom>
          </p:spPr>
        </p:pic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BF66CE9D-3ADC-35D0-DB5D-5BA38C095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3122" y="4572000"/>
              <a:ext cx="1712272" cy="17122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7988168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B073FC4C-2D7F-C8DE-4E9A-30F89C8FF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95" y="3319977"/>
            <a:ext cx="3950592" cy="2314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3D2E4BBE-6EA1-6CBB-00BD-3796CE3B3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3" y="2790693"/>
            <a:ext cx="47048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카카오톡을 통해 문서를 수신하고 저장합니다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Ⅳ.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유용한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사무실 환경구성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APP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사무실 환경구성 </a:t>
            </a: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APP : </a:t>
            </a:r>
            <a:r>
              <a:rPr lang="ko-KR" altLang="en-US" sz="16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폴라리스</a:t>
            </a: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오피스</a:t>
            </a: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(2/3)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0BE361-C36A-ABA6-5D15-DDE7D032F69D}"/>
              </a:ext>
            </a:extLst>
          </p:cNvPr>
          <p:cNvSpPr txBox="1"/>
          <p:nvPr/>
        </p:nvSpPr>
        <p:spPr>
          <a:xfrm>
            <a:off x="6675579" y="2790693"/>
            <a:ext cx="5051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400" dirty="0" err="1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폴라리스오피스를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통해 문서를 열고 수정하여 저장합니다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문서를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수신하여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간단하게 수정 후 다시 전송하는 업무도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080766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0F3EE6E-CE3A-D741-5807-5FFC28DB7E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0" y="3313913"/>
            <a:ext cx="3950592" cy="23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711193" y="2790693"/>
            <a:ext cx="47048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수정한 문서를 카카오톡을 통해 회신합니다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Ⅳ.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유용한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맑은 고딕" panose="020F0302020204030204"/>
                <a:ea typeface="나눔스퀘어 ExtraBold" panose="020B0600000101010101" pitchFamily="50" charset="-127"/>
                <a:cs typeface="+mj-cs"/>
              </a:rPr>
              <a:t>App 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j-cs"/>
              </a:rPr>
              <a:t>–</a:t>
            </a:r>
            <a:r>
              <a:rPr lang="ko-KR" altLang="en-US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사무실 환경구성 </a:t>
            </a:r>
            <a:r>
              <a:rPr lang="en-US" altLang="ko-KR" sz="1100" dirty="0"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APP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4F71-DB76-8BDE-B36B-070E87DBFB08}"/>
              </a:ext>
            </a:extLst>
          </p:cNvPr>
          <p:cNvSpPr txBox="1"/>
          <p:nvPr/>
        </p:nvSpPr>
        <p:spPr>
          <a:xfrm>
            <a:off x="430212" y="1028460"/>
            <a:ext cx="4459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사무실 환경구성 </a:t>
            </a: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APP : </a:t>
            </a:r>
            <a:r>
              <a:rPr lang="ko-KR" altLang="en-US" sz="16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폴라리스</a:t>
            </a: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오피스</a:t>
            </a: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(3/3)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FC102-0FED-F2A2-EE33-DD6EB23EFEC0}"/>
              </a:ext>
            </a:extLst>
          </p:cNvPr>
          <p:cNvSpPr txBox="1"/>
          <p:nvPr/>
        </p:nvSpPr>
        <p:spPr>
          <a:xfrm>
            <a:off x="430211" y="1647762"/>
            <a:ext cx="10349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문서를 </a:t>
            </a:r>
            <a:r>
              <a:rPr lang="ko-KR" altLang="en-US" sz="1400" dirty="0">
                <a:solidFill>
                  <a:prstClr val="white">
                    <a:lumMod val="65000"/>
                  </a:prst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수신하여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간단하게 수정 후 다시 전송하는 업무도 가능합니다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07906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1EA9AE6-95D7-27ED-6EC2-9F64C0F4F87D}"/>
              </a:ext>
            </a:extLst>
          </p:cNvPr>
          <p:cNvSpPr txBox="1">
            <a:spLocks/>
          </p:cNvSpPr>
          <p:nvPr/>
        </p:nvSpPr>
        <p:spPr>
          <a:xfrm>
            <a:off x="3980627" y="1189601"/>
            <a:ext cx="5358205" cy="7669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000" b="1" dirty="0">
                <a:solidFill>
                  <a:schemeClr val="accent1">
                    <a:lumMod val="75000"/>
                  </a:schemeClr>
                </a:solidFill>
                <a:ea typeface="나눔스퀘어 ExtraBold" panose="020B0600000101010101" pitchFamily="50" charset="-127"/>
              </a:rPr>
              <a:t>Ⅴ. </a:t>
            </a:r>
            <a:r>
              <a:rPr lang="ko-KR" altLang="en-US" sz="2000" b="1" dirty="0">
                <a:solidFill>
                  <a:schemeClr val="accent1">
                    <a:lumMod val="75000"/>
                  </a:schemeClr>
                </a:solidFill>
                <a:ea typeface="나눔스퀘어 ExtraBold" panose="020B0600000101010101" pitchFamily="50" charset="-127"/>
              </a:rPr>
              <a:t>기타</a:t>
            </a:r>
            <a:endParaRPr lang="ko-KR" altLang="en-US" sz="2000" b="1" dirty="0"/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id="{67F3873B-733A-3635-283F-8FC3253CFEE7}"/>
              </a:ext>
            </a:extLst>
          </p:cNvPr>
          <p:cNvSpPr txBox="1">
            <a:spLocks/>
          </p:cNvSpPr>
          <p:nvPr/>
        </p:nvSpPr>
        <p:spPr>
          <a:xfrm>
            <a:off x="4396646" y="2037498"/>
            <a:ext cx="5620191" cy="5871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Q&amp;A</a:t>
            </a:r>
            <a:endParaRPr lang="ko-KR" altLang="en-US" sz="20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L="342891" indent="-34289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현 1"/>
          <p:cNvSpPr/>
          <p:nvPr/>
        </p:nvSpPr>
        <p:spPr>
          <a:xfrm flipH="1">
            <a:off x="-2470214" y="576072"/>
            <a:ext cx="4933766" cy="5127425"/>
          </a:xfrm>
          <a:prstGeom prst="chord">
            <a:avLst>
              <a:gd name="adj1" fmla="val 5418570"/>
              <a:gd name="adj2" fmla="val 1620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0481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E4CCD4-44C8-B32C-9D67-947AA7D56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349" y="180955"/>
            <a:ext cx="7172508" cy="1504604"/>
          </a:xfrm>
        </p:spPr>
        <p:txBody>
          <a:bodyPr>
            <a:normAutofit/>
          </a:bodyPr>
          <a:lstStyle/>
          <a:p>
            <a:r>
              <a: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공장 초기화</a:t>
            </a: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</a:t>
            </a:r>
            <a:r>
              <a: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장치 초기화</a:t>
            </a: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)</a:t>
            </a:r>
            <a:endParaRPr lang="ko-KR" alt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2D755C1-1894-0DB2-1A06-AC38F8B2D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349" y="1656349"/>
            <a:ext cx="10809302" cy="5324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CAST</a:t>
            </a: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를 교환하거나 폐기할 경우 개인정보를 위하여 공장초기화 </a:t>
            </a:r>
            <a:r>
              <a:rPr lang="ko-KR" altLang="en-US" sz="1600" dirty="0" smtClean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진행을 </a:t>
            </a:r>
            <a:r>
              <a:rPr lang="ko-KR" altLang="en-US" sz="1600" dirty="0" err="1" smtClean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하시는것을</a:t>
            </a:r>
            <a:r>
              <a:rPr lang="ko-KR" altLang="en-US" sz="1600" dirty="0" smtClean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추천합니다</a:t>
            </a:r>
            <a:r>
              <a:rPr lang="en-US" altLang="ko-KR" sz="1600" dirty="0" smtClean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 </a:t>
            </a:r>
            <a:endParaRPr lang="en-US" altLang="ko-KR" sz="16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5FD193-6E22-B8C5-4667-E19D22809464}"/>
              </a:ext>
            </a:extLst>
          </p:cNvPr>
          <p:cNvSpPr txBox="1"/>
          <p:nvPr/>
        </p:nvSpPr>
        <p:spPr>
          <a:xfrm>
            <a:off x="9656618" y="151744"/>
            <a:ext cx="3025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Ⅰ. CAST</a:t>
            </a:r>
            <a:r>
              <a:rPr lang="ko-KR" altLang="en-US" sz="1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를</a:t>
            </a:r>
            <a:r>
              <a:rPr lang="en-US" altLang="ko-KR" sz="1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</a:t>
            </a:r>
            <a:r>
              <a:rPr lang="ko-KR" altLang="en-US" sz="16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시작하기 전에</a:t>
            </a:r>
            <a:endParaRPr lang="ko-KR" altLang="en-US" sz="1600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18AFCBA6-9DDD-3202-6430-7683DCF8421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16" y="3118951"/>
            <a:ext cx="2287796" cy="131199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F765EBA-890D-02CA-B354-7814C78D0FEA}"/>
              </a:ext>
            </a:extLst>
          </p:cNvPr>
          <p:cNvSpPr txBox="1"/>
          <p:nvPr/>
        </p:nvSpPr>
        <p:spPr>
          <a:xfrm>
            <a:off x="6010102" y="3028969"/>
            <a:ext cx="4921134" cy="581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0EF35D-AEC1-F9F4-62FA-F73DC1B152EB}"/>
              </a:ext>
            </a:extLst>
          </p:cNvPr>
          <p:cNvSpPr txBox="1"/>
          <p:nvPr/>
        </p:nvSpPr>
        <p:spPr>
          <a:xfrm>
            <a:off x="5152853" y="2712153"/>
            <a:ext cx="15648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‘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더 보기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선택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2AD0345D-B1AD-93E4-9501-7D7C6F1C615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161" y="3118951"/>
            <a:ext cx="2532400" cy="131199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5DCA320-C991-E3DD-EF96-CFF5AECC0E75}"/>
              </a:ext>
            </a:extLst>
          </p:cNvPr>
          <p:cNvSpPr txBox="1"/>
          <p:nvPr/>
        </p:nvSpPr>
        <p:spPr>
          <a:xfrm>
            <a:off x="1212973" y="2712153"/>
            <a:ext cx="20989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400" dirty="0" err="1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메인화면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&gt; 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DB38663D-CC9C-126D-7203-8A1F6504403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4330" y="3056993"/>
            <a:ext cx="2532400" cy="137395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B6F5CA9-05B3-B533-32EE-81BC66738641}"/>
              </a:ext>
            </a:extLst>
          </p:cNvPr>
          <p:cNvSpPr txBox="1"/>
          <p:nvPr/>
        </p:nvSpPr>
        <p:spPr>
          <a:xfrm>
            <a:off x="9437022" y="2712153"/>
            <a:ext cx="2351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 ‘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시스템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선택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2825FE92-E602-9CBB-F452-0190B2393C6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14" y="4954270"/>
            <a:ext cx="2400315" cy="1430163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BB770574-E9F8-78D9-C1C0-493CD4270AE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161" y="4954270"/>
            <a:ext cx="2532400" cy="1430162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994849D0-8EBD-419C-D633-33384A24BB1D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0070" y="4954270"/>
            <a:ext cx="2532399" cy="143016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89D2128-7FE9-D791-321D-163497610E40}"/>
              </a:ext>
            </a:extLst>
          </p:cNvPr>
          <p:cNvSpPr txBox="1"/>
          <p:nvPr/>
        </p:nvSpPr>
        <p:spPr>
          <a:xfrm>
            <a:off x="1212972" y="4618217"/>
            <a:ext cx="1663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4) ‘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옵션 초기화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선택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7A2BA0-1280-46DB-8DF8-49376B76B8F8}"/>
              </a:ext>
            </a:extLst>
          </p:cNvPr>
          <p:cNvSpPr txBox="1"/>
          <p:nvPr/>
        </p:nvSpPr>
        <p:spPr>
          <a:xfrm>
            <a:off x="4580161" y="4618215"/>
            <a:ext cx="25323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5) ‘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모든 데이터 삭제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초기화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)’ 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선택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21FC165-AC15-255B-99B6-4444EF8EBB53}"/>
              </a:ext>
            </a:extLst>
          </p:cNvPr>
          <p:cNvSpPr txBox="1"/>
          <p:nvPr/>
        </p:nvSpPr>
        <p:spPr>
          <a:xfrm>
            <a:off x="9059166" y="4626206"/>
            <a:ext cx="21725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6) 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단계 별 안내에 따라 진행</a:t>
            </a:r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D032217D-0F53-2568-C035-7E9DC0FDCA3C}"/>
              </a:ext>
            </a:extLst>
          </p:cNvPr>
          <p:cNvSpPr/>
          <p:nvPr/>
        </p:nvSpPr>
        <p:spPr>
          <a:xfrm>
            <a:off x="1231106" y="3795392"/>
            <a:ext cx="428625" cy="4211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5F7DB5A5-2194-BDD4-B664-70C6B3F94434}"/>
              </a:ext>
            </a:extLst>
          </p:cNvPr>
          <p:cNvSpPr/>
          <p:nvPr/>
        </p:nvSpPr>
        <p:spPr>
          <a:xfrm>
            <a:off x="6010102" y="3639137"/>
            <a:ext cx="1102458" cy="308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D4B39207-4E46-B79F-397C-9CA6AAC80D3D}"/>
              </a:ext>
            </a:extLst>
          </p:cNvPr>
          <p:cNvSpPr/>
          <p:nvPr/>
        </p:nvSpPr>
        <p:spPr>
          <a:xfrm>
            <a:off x="9302374" y="3876046"/>
            <a:ext cx="522664" cy="3663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0B12C83D-3D0D-D1CD-56AE-6CE0CB14253B}"/>
              </a:ext>
            </a:extLst>
          </p:cNvPr>
          <p:cNvSpPr/>
          <p:nvPr/>
        </p:nvSpPr>
        <p:spPr>
          <a:xfrm>
            <a:off x="1367715" y="6068169"/>
            <a:ext cx="428625" cy="2971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89E844F-4D03-06EE-483B-12065B11F8E0}"/>
              </a:ext>
            </a:extLst>
          </p:cNvPr>
          <p:cNvSpPr/>
          <p:nvPr/>
        </p:nvSpPr>
        <p:spPr>
          <a:xfrm>
            <a:off x="4938541" y="5781675"/>
            <a:ext cx="757410" cy="2047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7237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1EA9AE6-95D7-27ED-6EC2-9F64C0F4F87D}"/>
              </a:ext>
            </a:extLst>
          </p:cNvPr>
          <p:cNvSpPr txBox="1">
            <a:spLocks/>
          </p:cNvSpPr>
          <p:nvPr/>
        </p:nvSpPr>
        <p:spPr>
          <a:xfrm>
            <a:off x="3980627" y="1189601"/>
            <a:ext cx="5358205" cy="7669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000" b="1" dirty="0">
                <a:solidFill>
                  <a:schemeClr val="accent1">
                    <a:lumMod val="75000"/>
                  </a:schemeClr>
                </a:solidFill>
                <a:ea typeface="나눔스퀘어 ExtraBold" panose="020B0600000101010101" pitchFamily="50" charset="-127"/>
              </a:rPr>
              <a:t>Ⅱ. CAST </a:t>
            </a:r>
            <a:r>
              <a:rPr lang="ko-KR" altLang="en-US" sz="2000" b="1" dirty="0">
                <a:solidFill>
                  <a:schemeClr val="accent1">
                    <a:lumMod val="75000"/>
                  </a:schemeClr>
                </a:solidFill>
                <a:ea typeface="나눔스퀘어 ExtraBold" panose="020B0600000101010101" pitchFamily="50" charset="-127"/>
              </a:rPr>
              <a:t>시작하기</a:t>
            </a:r>
            <a:endParaRPr lang="ko-KR" altLang="en-US" sz="2000" b="1" dirty="0"/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id="{67F3873B-733A-3635-283F-8FC3253CFEE7}"/>
              </a:ext>
            </a:extLst>
          </p:cNvPr>
          <p:cNvSpPr txBox="1">
            <a:spLocks/>
          </p:cNvSpPr>
          <p:nvPr/>
        </p:nvSpPr>
        <p:spPr>
          <a:xfrm>
            <a:off x="4396646" y="2037498"/>
            <a:ext cx="5620191" cy="5871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인터넷 사용</a:t>
            </a: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 USIM/</a:t>
            </a: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휴대폰 핫스팟 </a:t>
            </a: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) 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계정 설정 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메인 화면 </a:t>
            </a:r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/ </a:t>
            </a:r>
            <a:r>
              <a:rPr lang="ko-KR" altLang="en-US" sz="20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플로팅</a:t>
            </a: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버튼        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설정 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오디오설정</a:t>
            </a:r>
            <a:endParaRPr lang="ko-KR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현 1"/>
          <p:cNvSpPr/>
          <p:nvPr/>
        </p:nvSpPr>
        <p:spPr>
          <a:xfrm flipH="1">
            <a:off x="-2470214" y="576072"/>
            <a:ext cx="4933766" cy="5127425"/>
          </a:xfrm>
          <a:prstGeom prst="chord">
            <a:avLst>
              <a:gd name="adj1" fmla="val 5418570"/>
              <a:gd name="adj2" fmla="val 1620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1184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5009</TotalTime>
  <Words>3979</Words>
  <Application>Microsoft Office PowerPoint</Application>
  <PresentationFormat>와이드스크린</PresentationFormat>
  <Paragraphs>489</Paragraphs>
  <Slides>72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72</vt:i4>
      </vt:variant>
    </vt:vector>
  </HeadingPairs>
  <TitlesOfParts>
    <vt:vector size="81" baseType="lpstr">
      <vt:lpstr>나눔스퀘어</vt:lpstr>
      <vt:lpstr>나눔스퀘어 ExtraBold</vt:lpstr>
      <vt:lpstr>나눔스퀘어_ac</vt:lpstr>
      <vt:lpstr>나눔스퀘어_ac Bold</vt:lpstr>
      <vt:lpstr>나눔스퀘어_ac ExtraBold</vt:lpstr>
      <vt:lpstr>맑은 고딕</vt:lpstr>
      <vt:lpstr>Arial</vt:lpstr>
      <vt:lpstr>Times New Roman</vt:lpstr>
      <vt:lpstr>Office 테마</vt:lpstr>
      <vt:lpstr>캐스트 사용자 상세 매뉴얼　</vt:lpstr>
      <vt:lpstr>PowerPoint 프레젠테이션</vt:lpstr>
      <vt:lpstr>목차</vt:lpstr>
      <vt:lpstr>PowerPoint 프레젠테이션</vt:lpstr>
      <vt:lpstr>배터리 안전사항</vt:lpstr>
      <vt:lpstr>운전 중 동영상 시청 등은 삼가해주세요.</vt:lpstr>
      <vt:lpstr>주기적 펌웨어 업데이트</vt:lpstr>
      <vt:lpstr>공장 초기화(장치 초기화)</vt:lpstr>
      <vt:lpstr>PowerPoint 프레젠테이션</vt:lpstr>
      <vt:lpstr>Ⅱ. CAST 시작하기 - 인터넷 사용( USIM/휴대폰 핫스팟 )</vt:lpstr>
      <vt:lpstr>Ⅱ. CAST 시작하기 - 인터넷 사용( USIM/휴대폰 핫스팟 )</vt:lpstr>
      <vt:lpstr>Ⅱ. CAST 시작하기 - 인터넷 사용( USIM/휴대폰 핫스팟 )</vt:lpstr>
      <vt:lpstr>차량 탑승 시, 핫스팟 자동 활성화 방법(1)</vt:lpstr>
      <vt:lpstr>차량 탑승 시, 핫스팟 자동 활성화 방법(2)</vt:lpstr>
      <vt:lpstr>Ⅱ. CAST 시작하기 – 계정 설정</vt:lpstr>
      <vt:lpstr>Ⅱ. CAST 시작하기 – 계정 설정</vt:lpstr>
      <vt:lpstr>Ⅱ. CAST 시작하기 – 메인 화면 / 플로팅 버튼</vt:lpstr>
      <vt:lpstr>Ⅱ. CAST 시작하기 – 메인 화면 / 플로팅 버튼</vt:lpstr>
      <vt:lpstr>Ⅱ. CAST 시작하기 – 메인 화면 / 플로팅 버튼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Ⅱ. CAST 시작하기 – 설정</vt:lpstr>
      <vt:lpstr>PowerPoint 프레젠테이션</vt:lpstr>
      <vt:lpstr>Ⅲ. 기본 App – 핸즈프리</vt:lpstr>
      <vt:lpstr>Ⅲ. 기본 App – 핸즈프리</vt:lpstr>
      <vt:lpstr>Ⅲ. 기본 App –  Car</vt:lpstr>
      <vt:lpstr>Ⅲ. 기본 App –  Car</vt:lpstr>
      <vt:lpstr>Ⅲ. 기본 App – 기타 AUTO PLAY</vt:lpstr>
      <vt:lpstr>Ⅲ. 기본 App – 기타 AUTO PLAY</vt:lpstr>
      <vt:lpstr>Ⅲ. 기본 App – 기타 AUTO PLAY</vt:lpstr>
      <vt:lpstr>Ⅲ. 기본 App – TMAP</vt:lpstr>
      <vt:lpstr>Ⅲ. 기본 App – TMAP</vt:lpstr>
      <vt:lpstr>Ⅲ. 기본 App – TMAP</vt:lpstr>
      <vt:lpstr>Ⅲ. 기본 App – TMAP</vt:lpstr>
      <vt:lpstr>Ⅲ. 기본 App – TMAP</vt:lpstr>
      <vt:lpstr>Ⅲ. 기본 App – 카카오톡/카카오내비</vt:lpstr>
      <vt:lpstr>Ⅲ. 기본 App – 카카오톡/카카오내비</vt:lpstr>
      <vt:lpstr>Ⅲ. 기본 App – 카카오톡/카카오내비</vt:lpstr>
      <vt:lpstr>Ⅲ. 기본 App – 카카오톡/카카오내비</vt:lpstr>
      <vt:lpstr>Ⅲ. 기본 App – YOUTUBE</vt:lpstr>
      <vt:lpstr>Ⅲ. 기본 App – YOUTUBE</vt:lpstr>
      <vt:lpstr>Ⅲ. 기본 App – YOUTUBE</vt:lpstr>
      <vt:lpstr>Ⅲ. 기본 App – 삼성인터넷</vt:lpstr>
      <vt:lpstr>Ⅲ. 기본 App – 삼성인터넷</vt:lpstr>
      <vt:lpstr>Ⅲ. 기본 App – 삼성인터넷</vt:lpstr>
      <vt:lpstr>Ⅲ. 기본 App – 와글스토어</vt:lpstr>
      <vt:lpstr>PowerPoint 프레젠테이션</vt:lpstr>
      <vt:lpstr>Ⅳ. 유용한 App – 구글플레이스토어</vt:lpstr>
      <vt:lpstr>Ⅳ. 유용한 App –실시간 시청 APP</vt:lpstr>
      <vt:lpstr>Ⅳ. 유용한 App –라디오 APP, IPTV APP </vt:lpstr>
      <vt:lpstr>Ⅳ. 유용한 App –사무실 환경구성 APP</vt:lpstr>
      <vt:lpstr>Ⅳ. 유용한 App –사무실 환경구성 APP</vt:lpstr>
      <vt:lpstr>Ⅳ. 유용한 App –사무실 환경구성 APP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VELY</dc:creator>
  <cp:lastModifiedBy>User</cp:lastModifiedBy>
  <cp:revision>175</cp:revision>
  <cp:lastPrinted>2023-04-26T00:30:56Z</cp:lastPrinted>
  <dcterms:created xsi:type="dcterms:W3CDTF">2023-04-03T07:47:10Z</dcterms:created>
  <dcterms:modified xsi:type="dcterms:W3CDTF">2023-09-20T00:36:00Z</dcterms:modified>
</cp:coreProperties>
</file>